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media/image1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74" r:id="rId4"/>
    <p:sldId id="258" r:id="rId5"/>
    <p:sldId id="259" r:id="rId6"/>
    <p:sldId id="268" r:id="rId7"/>
    <p:sldId id="269" r:id="rId8"/>
    <p:sldId id="270" r:id="rId9"/>
    <p:sldId id="275" r:id="rId10"/>
    <p:sldId id="261" r:id="rId11"/>
    <p:sldId id="271" r:id="rId12"/>
    <p:sldId id="264" r:id="rId13"/>
    <p:sldId id="262" r:id="rId14"/>
    <p:sldId id="272" r:id="rId15"/>
    <p:sldId id="266" r:id="rId16"/>
    <p:sldId id="267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D321"/>
    <a:srgbClr val="FAB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1" autoAdjust="0"/>
    <p:restoredTop sz="73529" autoAdjust="0"/>
  </p:normalViewPr>
  <p:slideViewPr>
    <p:cSldViewPr snapToGrid="0">
      <p:cViewPr varScale="1">
        <p:scale>
          <a:sx n="63" d="100"/>
          <a:sy n="63" d="100"/>
        </p:scale>
        <p:origin x="612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9D832-BD5D-49D1-8359-583DCFC8E89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253519-79E3-4234-A8DF-B8E9A1CDA765}">
      <dgm:prSet custT="1"/>
      <dgm:spPr/>
      <dgm:t>
        <a:bodyPr/>
        <a:lstStyle/>
        <a:p>
          <a:r>
            <a:rPr lang="en-US" sz="4000" dirty="0"/>
            <a:t>Intro</a:t>
          </a:r>
        </a:p>
      </dgm:t>
    </dgm:pt>
    <dgm:pt modelId="{9C59B769-05D6-462B-A535-88292B5E5764}" type="parTrans" cxnId="{08826E21-E52B-4677-B54D-CE606DE5423D}">
      <dgm:prSet/>
      <dgm:spPr/>
      <dgm:t>
        <a:bodyPr/>
        <a:lstStyle/>
        <a:p>
          <a:endParaRPr lang="en-US"/>
        </a:p>
      </dgm:t>
    </dgm:pt>
    <dgm:pt modelId="{6AEEC3D0-10D3-4421-88B7-1891AADA3C1E}" type="sibTrans" cxnId="{08826E21-E52B-4677-B54D-CE606DE5423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C9EC223-DE6D-4F99-91C9-56431D15765F}">
      <dgm:prSet custT="1"/>
      <dgm:spPr/>
      <dgm:t>
        <a:bodyPr/>
        <a:lstStyle/>
        <a:p>
          <a:r>
            <a:rPr lang="en-US" sz="2400" dirty="0"/>
            <a:t>What is ABB?</a:t>
          </a:r>
        </a:p>
      </dgm:t>
    </dgm:pt>
    <dgm:pt modelId="{3A60C0ED-A481-47AF-8DD8-7FFE6B497828}" type="parTrans" cxnId="{6BC495AA-30A1-4B7D-9EF2-F89FA9678C22}">
      <dgm:prSet/>
      <dgm:spPr/>
      <dgm:t>
        <a:bodyPr/>
        <a:lstStyle/>
        <a:p>
          <a:endParaRPr lang="en-US"/>
        </a:p>
      </dgm:t>
    </dgm:pt>
    <dgm:pt modelId="{B5A2142F-D721-477F-8A36-FA92D3B440B9}" type="sibTrans" cxnId="{6BC495AA-30A1-4B7D-9EF2-F89FA9678C2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71E4663-BBF2-4AB0-BC6A-457E25E3F296}">
      <dgm:prSet custT="1"/>
      <dgm:spPr/>
      <dgm:t>
        <a:bodyPr/>
        <a:lstStyle/>
        <a:p>
          <a:r>
            <a:rPr lang="en-US" sz="2400" dirty="0"/>
            <a:t>Program Flow</a:t>
          </a:r>
        </a:p>
      </dgm:t>
    </dgm:pt>
    <dgm:pt modelId="{C170B0E8-D4E7-45AF-BBD6-45D221CAB510}" type="parTrans" cxnId="{505A82FD-3EA8-47A4-A490-F2E6C9F8CD4F}">
      <dgm:prSet/>
      <dgm:spPr/>
      <dgm:t>
        <a:bodyPr/>
        <a:lstStyle/>
        <a:p>
          <a:endParaRPr lang="en-US"/>
        </a:p>
      </dgm:t>
    </dgm:pt>
    <dgm:pt modelId="{6294A7A0-3332-43F4-8B6B-7AF836B013EF}" type="sibTrans" cxnId="{505A82FD-3EA8-47A4-A490-F2E6C9F8CD4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8F8CFE5-557F-43CB-B487-043068849E66}">
      <dgm:prSet custT="1"/>
      <dgm:spPr/>
      <dgm:t>
        <a:bodyPr/>
        <a:lstStyle/>
        <a:p>
          <a:r>
            <a:rPr lang="en-US" sz="2400" dirty="0"/>
            <a:t>Component</a:t>
          </a:r>
        </a:p>
      </dgm:t>
    </dgm:pt>
    <dgm:pt modelId="{47865292-B2A7-45C4-A8C9-E9737F1202B4}" type="parTrans" cxnId="{DCBA57E4-38A7-47CB-8ABA-449C29E0BE0E}">
      <dgm:prSet/>
      <dgm:spPr/>
      <dgm:t>
        <a:bodyPr/>
        <a:lstStyle/>
        <a:p>
          <a:endParaRPr lang="en-US"/>
        </a:p>
      </dgm:t>
    </dgm:pt>
    <dgm:pt modelId="{EE8F4ABA-F407-4735-9290-708AEA5CE481}" type="sibTrans" cxnId="{DCBA57E4-38A7-47CB-8ABA-449C29E0BE0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C987ADA-CA5C-487B-A690-9CDEA7B6121A}">
      <dgm:prSet custT="1"/>
      <dgm:spPr/>
      <dgm:t>
        <a:bodyPr/>
        <a:lstStyle/>
        <a:p>
          <a:r>
            <a:rPr lang="en-US" sz="2000" dirty="0"/>
            <a:t>Algorithm Idea</a:t>
          </a:r>
        </a:p>
      </dgm:t>
    </dgm:pt>
    <dgm:pt modelId="{B4CDFB0C-58A6-4056-9120-2737F4FDC622}" type="parTrans" cxnId="{9BC64B6A-2184-4E5B-AEE1-1136FD228DAB}">
      <dgm:prSet/>
      <dgm:spPr/>
      <dgm:t>
        <a:bodyPr/>
        <a:lstStyle/>
        <a:p>
          <a:endParaRPr lang="en-US"/>
        </a:p>
      </dgm:t>
    </dgm:pt>
    <dgm:pt modelId="{935E0620-5492-4A81-8D54-897BE35C0201}" type="sibTrans" cxnId="{9BC64B6A-2184-4E5B-AEE1-1136FD228DA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35A93903-E013-44F9-B4C9-0F2BA73BEF4B}">
      <dgm:prSet/>
      <dgm:spPr/>
      <dgm:t>
        <a:bodyPr/>
        <a:lstStyle/>
        <a:p>
          <a:r>
            <a:rPr lang="en-US" dirty="0"/>
            <a:t>Schedule</a:t>
          </a:r>
        </a:p>
      </dgm:t>
    </dgm:pt>
    <dgm:pt modelId="{546433E4-D854-43B1-AA29-7E8B664C19A8}" type="parTrans" cxnId="{CBBE3E24-D6F5-46DF-A0FC-8B1E955AD707}">
      <dgm:prSet/>
      <dgm:spPr/>
      <dgm:t>
        <a:bodyPr/>
        <a:lstStyle/>
        <a:p>
          <a:endParaRPr lang="en-US"/>
        </a:p>
      </dgm:t>
    </dgm:pt>
    <dgm:pt modelId="{5789B9BB-B093-483D-8FF3-C0759324D89D}" type="sibTrans" cxnId="{CBBE3E24-D6F5-46DF-A0FC-8B1E955AD707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7E515518-235C-4F5F-A3DC-29C62A9E6336}">
      <dgm:prSet/>
      <dgm:spPr/>
      <dgm:t>
        <a:bodyPr/>
        <a:lstStyle/>
        <a:p>
          <a:r>
            <a:rPr lang="en-US" dirty="0"/>
            <a:t>Summary</a:t>
          </a:r>
        </a:p>
      </dgm:t>
    </dgm:pt>
    <dgm:pt modelId="{8D06136B-C66F-448C-B9A6-3768BAAFB4F9}" type="parTrans" cxnId="{9B7BD0C9-C969-4D82-80D4-7F61E109D491}">
      <dgm:prSet/>
      <dgm:spPr/>
      <dgm:t>
        <a:bodyPr/>
        <a:lstStyle/>
        <a:p>
          <a:endParaRPr lang="en-US"/>
        </a:p>
      </dgm:t>
    </dgm:pt>
    <dgm:pt modelId="{CAE22F24-BB6A-4829-B0D7-685ADA6CF1C6}" type="sibTrans" cxnId="{9B7BD0C9-C969-4D82-80D4-7F61E109D491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75FC768B-18F4-4733-8155-3A44DF212536}" type="pres">
      <dgm:prSet presAssocID="{2A69D832-BD5D-49D1-8359-583DCFC8E896}" presName="linearFlow" presStyleCnt="0">
        <dgm:presLayoutVars>
          <dgm:dir/>
          <dgm:animLvl val="lvl"/>
          <dgm:resizeHandles val="exact"/>
        </dgm:presLayoutVars>
      </dgm:prSet>
      <dgm:spPr/>
    </dgm:pt>
    <dgm:pt modelId="{68F0E516-90B0-4054-AC0C-8FBE7F25A039}" type="pres">
      <dgm:prSet presAssocID="{48253519-79E3-4234-A8DF-B8E9A1CDA765}" presName="compositeNode" presStyleCnt="0"/>
      <dgm:spPr/>
    </dgm:pt>
    <dgm:pt modelId="{C176E0AF-956D-47E5-AD83-3203FE4CF72F}" type="pres">
      <dgm:prSet presAssocID="{48253519-79E3-4234-A8DF-B8E9A1CDA76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CB932C0-304F-4BE8-927C-B115FC1BA854}" type="pres">
      <dgm:prSet presAssocID="{48253519-79E3-4234-A8DF-B8E9A1CDA765}" presName="parSh" presStyleCnt="0"/>
      <dgm:spPr/>
    </dgm:pt>
    <dgm:pt modelId="{A50FBFA9-1B44-4D53-9A60-70F0AE1B1EDA}" type="pres">
      <dgm:prSet presAssocID="{48253519-79E3-4234-A8DF-B8E9A1CDA765}" presName="lineNode" presStyleLbl="alignAccFollowNode1" presStyleIdx="0" presStyleCnt="21"/>
      <dgm:spPr/>
    </dgm:pt>
    <dgm:pt modelId="{08786CE1-F762-4C23-AD92-6CC294B3A187}" type="pres">
      <dgm:prSet presAssocID="{48253519-79E3-4234-A8DF-B8E9A1CDA765}" presName="lineArrowNode" presStyleLbl="alignAccFollowNode1" presStyleIdx="1" presStyleCnt="21"/>
      <dgm:spPr/>
    </dgm:pt>
    <dgm:pt modelId="{8AB7F301-68D6-4C38-A893-9AE7D3BE470B}" type="pres">
      <dgm:prSet presAssocID="{6AEEC3D0-10D3-4421-88B7-1891AADA3C1E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81C18D28-8BEC-4477-BB11-1BC3F846546B}" type="pres">
      <dgm:prSet presAssocID="{6AEEC3D0-10D3-4421-88B7-1891AADA3C1E}" presName="spacerBetweenCircleAndCallout" presStyleCnt="0">
        <dgm:presLayoutVars/>
      </dgm:prSet>
      <dgm:spPr/>
    </dgm:pt>
    <dgm:pt modelId="{A7848E98-3BC0-4D65-8AA3-CD9FE0D53A2F}" type="pres">
      <dgm:prSet presAssocID="{48253519-79E3-4234-A8DF-B8E9A1CDA765}" presName="nodeText" presStyleLbl="alignAccFollowNode1" presStyleIdx="2" presStyleCnt="21">
        <dgm:presLayoutVars>
          <dgm:bulletEnabled val="1"/>
        </dgm:presLayoutVars>
      </dgm:prSet>
      <dgm:spPr/>
    </dgm:pt>
    <dgm:pt modelId="{DDF7E744-9E31-4032-A281-C91C8431C960}" type="pres">
      <dgm:prSet presAssocID="{6AEEC3D0-10D3-4421-88B7-1891AADA3C1E}" presName="sibTransComposite" presStyleCnt="0"/>
      <dgm:spPr/>
    </dgm:pt>
    <dgm:pt modelId="{FB8023BB-36B2-491C-AFE1-4F60B4524CAF}" type="pres">
      <dgm:prSet presAssocID="{7C9EC223-DE6D-4F99-91C9-56431D15765F}" presName="compositeNode" presStyleCnt="0"/>
      <dgm:spPr/>
    </dgm:pt>
    <dgm:pt modelId="{E7215157-1F7E-403E-A1AC-57A7DC13F48D}" type="pres">
      <dgm:prSet presAssocID="{7C9EC223-DE6D-4F99-91C9-56431D15765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7963D51-5614-4AD6-BA10-CF1579CB89BE}" type="pres">
      <dgm:prSet presAssocID="{7C9EC223-DE6D-4F99-91C9-56431D15765F}" presName="parSh" presStyleCnt="0"/>
      <dgm:spPr/>
    </dgm:pt>
    <dgm:pt modelId="{664882AC-E02B-421D-B33B-21A8620BFBA7}" type="pres">
      <dgm:prSet presAssocID="{7C9EC223-DE6D-4F99-91C9-56431D15765F}" presName="lineNode" presStyleLbl="alignAccFollowNode1" presStyleIdx="3" presStyleCnt="21"/>
      <dgm:spPr/>
    </dgm:pt>
    <dgm:pt modelId="{93205F31-032D-473B-A7F5-347131435411}" type="pres">
      <dgm:prSet presAssocID="{7C9EC223-DE6D-4F99-91C9-56431D15765F}" presName="lineArrowNode" presStyleLbl="alignAccFollowNode1" presStyleIdx="4" presStyleCnt="21"/>
      <dgm:spPr/>
    </dgm:pt>
    <dgm:pt modelId="{F1ED9AD0-FFF6-402A-B40E-724EF0AD91B7}" type="pres">
      <dgm:prSet presAssocID="{B5A2142F-D721-477F-8A36-FA92D3B440B9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3D4A4AA3-3F29-4DDD-A289-8B3F1D9B6B99}" type="pres">
      <dgm:prSet presAssocID="{B5A2142F-D721-477F-8A36-FA92D3B440B9}" presName="spacerBetweenCircleAndCallout" presStyleCnt="0">
        <dgm:presLayoutVars/>
      </dgm:prSet>
      <dgm:spPr/>
    </dgm:pt>
    <dgm:pt modelId="{D6DF97E8-8EF4-4232-AD16-9CC2A740651F}" type="pres">
      <dgm:prSet presAssocID="{7C9EC223-DE6D-4F99-91C9-56431D15765F}" presName="nodeText" presStyleLbl="alignAccFollowNode1" presStyleIdx="5" presStyleCnt="21">
        <dgm:presLayoutVars>
          <dgm:bulletEnabled val="1"/>
        </dgm:presLayoutVars>
      </dgm:prSet>
      <dgm:spPr/>
    </dgm:pt>
    <dgm:pt modelId="{8A805FAA-1D54-4356-B3AC-283BEBFE461A}" type="pres">
      <dgm:prSet presAssocID="{B5A2142F-D721-477F-8A36-FA92D3B440B9}" presName="sibTransComposite" presStyleCnt="0"/>
      <dgm:spPr/>
    </dgm:pt>
    <dgm:pt modelId="{AA9DC024-1C43-400D-A3C0-A4E193C58D26}" type="pres">
      <dgm:prSet presAssocID="{271E4663-BBF2-4AB0-BC6A-457E25E3F296}" presName="compositeNode" presStyleCnt="0"/>
      <dgm:spPr/>
    </dgm:pt>
    <dgm:pt modelId="{A1397773-DA05-460E-869B-B3A1892657B2}" type="pres">
      <dgm:prSet presAssocID="{271E4663-BBF2-4AB0-BC6A-457E25E3F29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3D03C19-5A41-4510-A6EA-131A67F31C56}" type="pres">
      <dgm:prSet presAssocID="{271E4663-BBF2-4AB0-BC6A-457E25E3F296}" presName="parSh" presStyleCnt="0"/>
      <dgm:spPr/>
    </dgm:pt>
    <dgm:pt modelId="{E207956C-69A6-477C-AB8D-1B4D4F8538E9}" type="pres">
      <dgm:prSet presAssocID="{271E4663-BBF2-4AB0-BC6A-457E25E3F296}" presName="lineNode" presStyleLbl="alignAccFollowNode1" presStyleIdx="6" presStyleCnt="21"/>
      <dgm:spPr/>
    </dgm:pt>
    <dgm:pt modelId="{726EB769-4F0D-4A42-9593-DDA4D989099D}" type="pres">
      <dgm:prSet presAssocID="{271E4663-BBF2-4AB0-BC6A-457E25E3F296}" presName="lineArrowNode" presStyleLbl="alignAccFollowNode1" presStyleIdx="7" presStyleCnt="21"/>
      <dgm:spPr/>
    </dgm:pt>
    <dgm:pt modelId="{4A78C02D-F354-4C4A-B097-91F29BB63C42}" type="pres">
      <dgm:prSet presAssocID="{6294A7A0-3332-43F4-8B6B-7AF836B013EF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4FCCB645-D1C3-4A48-9DE4-E9A330DDC244}" type="pres">
      <dgm:prSet presAssocID="{6294A7A0-3332-43F4-8B6B-7AF836B013EF}" presName="spacerBetweenCircleAndCallout" presStyleCnt="0">
        <dgm:presLayoutVars/>
      </dgm:prSet>
      <dgm:spPr/>
    </dgm:pt>
    <dgm:pt modelId="{FFDC02EF-9DA4-43AC-8598-F769CCBB4223}" type="pres">
      <dgm:prSet presAssocID="{271E4663-BBF2-4AB0-BC6A-457E25E3F296}" presName="nodeText" presStyleLbl="alignAccFollowNode1" presStyleIdx="8" presStyleCnt="21">
        <dgm:presLayoutVars>
          <dgm:bulletEnabled val="1"/>
        </dgm:presLayoutVars>
      </dgm:prSet>
      <dgm:spPr/>
    </dgm:pt>
    <dgm:pt modelId="{3B809D01-D165-403C-94AD-BFD76F5ECA5A}" type="pres">
      <dgm:prSet presAssocID="{6294A7A0-3332-43F4-8B6B-7AF836B013EF}" presName="sibTransComposite" presStyleCnt="0"/>
      <dgm:spPr/>
    </dgm:pt>
    <dgm:pt modelId="{C6A1CAA7-AA71-4224-B5D0-8BE74C996E4B}" type="pres">
      <dgm:prSet presAssocID="{98F8CFE5-557F-43CB-B487-043068849E66}" presName="compositeNode" presStyleCnt="0"/>
      <dgm:spPr/>
    </dgm:pt>
    <dgm:pt modelId="{8F04AE30-188B-436A-9883-0B328A651993}" type="pres">
      <dgm:prSet presAssocID="{98F8CFE5-557F-43CB-B487-043068849E6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EA5CD2-7AC9-4470-8338-398CDD84F763}" type="pres">
      <dgm:prSet presAssocID="{98F8CFE5-557F-43CB-B487-043068849E66}" presName="parSh" presStyleCnt="0"/>
      <dgm:spPr/>
    </dgm:pt>
    <dgm:pt modelId="{1DC4B340-02B3-41F4-A934-E818692D3DF1}" type="pres">
      <dgm:prSet presAssocID="{98F8CFE5-557F-43CB-B487-043068849E66}" presName="lineNode" presStyleLbl="alignAccFollowNode1" presStyleIdx="9" presStyleCnt="21"/>
      <dgm:spPr/>
    </dgm:pt>
    <dgm:pt modelId="{5D5F6E99-71A3-4EA5-9A7A-9EBAEC2B55EE}" type="pres">
      <dgm:prSet presAssocID="{98F8CFE5-557F-43CB-B487-043068849E66}" presName="lineArrowNode" presStyleLbl="alignAccFollowNode1" presStyleIdx="10" presStyleCnt="21"/>
      <dgm:spPr/>
    </dgm:pt>
    <dgm:pt modelId="{33D133A5-0160-44F5-BE2A-4DDF62F23024}" type="pres">
      <dgm:prSet presAssocID="{EE8F4ABA-F407-4735-9290-708AEA5CE481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7D1B8C04-8707-46F0-8C70-8E4D1672E67B}" type="pres">
      <dgm:prSet presAssocID="{EE8F4ABA-F407-4735-9290-708AEA5CE481}" presName="spacerBetweenCircleAndCallout" presStyleCnt="0">
        <dgm:presLayoutVars/>
      </dgm:prSet>
      <dgm:spPr/>
    </dgm:pt>
    <dgm:pt modelId="{18CD336E-E18F-4265-BEF7-9A747E3C6E3D}" type="pres">
      <dgm:prSet presAssocID="{98F8CFE5-557F-43CB-B487-043068849E66}" presName="nodeText" presStyleLbl="alignAccFollowNode1" presStyleIdx="11" presStyleCnt="21">
        <dgm:presLayoutVars>
          <dgm:bulletEnabled val="1"/>
        </dgm:presLayoutVars>
      </dgm:prSet>
      <dgm:spPr/>
    </dgm:pt>
    <dgm:pt modelId="{C6D9BBD3-6D8B-4C97-AFC2-F3B63E6F5A32}" type="pres">
      <dgm:prSet presAssocID="{EE8F4ABA-F407-4735-9290-708AEA5CE481}" presName="sibTransComposite" presStyleCnt="0"/>
      <dgm:spPr/>
    </dgm:pt>
    <dgm:pt modelId="{0CF48CD8-FDC4-44DE-A7D4-FBAB7AA24885}" type="pres">
      <dgm:prSet presAssocID="{1C987ADA-CA5C-487B-A690-9CDEA7B6121A}" presName="compositeNode" presStyleCnt="0"/>
      <dgm:spPr/>
    </dgm:pt>
    <dgm:pt modelId="{533F63EF-E7BC-4DD2-86E1-2C5DDCA39ED3}" type="pres">
      <dgm:prSet presAssocID="{1C987ADA-CA5C-487B-A690-9CDEA7B6121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F1C47D-2FF0-4D0C-B242-3AB734F077D5}" type="pres">
      <dgm:prSet presAssocID="{1C987ADA-CA5C-487B-A690-9CDEA7B6121A}" presName="parSh" presStyleCnt="0"/>
      <dgm:spPr/>
    </dgm:pt>
    <dgm:pt modelId="{9E91D26E-54BD-40F0-BA80-A7F5ECD31101}" type="pres">
      <dgm:prSet presAssocID="{1C987ADA-CA5C-487B-A690-9CDEA7B6121A}" presName="lineNode" presStyleLbl="alignAccFollowNode1" presStyleIdx="12" presStyleCnt="21"/>
      <dgm:spPr/>
    </dgm:pt>
    <dgm:pt modelId="{45B478AE-213E-4AF0-AE7A-454824686651}" type="pres">
      <dgm:prSet presAssocID="{1C987ADA-CA5C-487B-A690-9CDEA7B6121A}" presName="lineArrowNode" presStyleLbl="alignAccFollowNode1" presStyleIdx="13" presStyleCnt="21"/>
      <dgm:spPr/>
    </dgm:pt>
    <dgm:pt modelId="{E6FDF98D-7A02-49BB-AE7D-D2B9567EB15F}" type="pres">
      <dgm:prSet presAssocID="{935E0620-5492-4A81-8D54-897BE35C0201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D9530037-6D73-42AD-AE87-332033C4B81C}" type="pres">
      <dgm:prSet presAssocID="{935E0620-5492-4A81-8D54-897BE35C0201}" presName="spacerBetweenCircleAndCallout" presStyleCnt="0">
        <dgm:presLayoutVars/>
      </dgm:prSet>
      <dgm:spPr/>
    </dgm:pt>
    <dgm:pt modelId="{7A0C4983-2D0A-4D3F-A30A-033F776A0F2E}" type="pres">
      <dgm:prSet presAssocID="{1C987ADA-CA5C-487B-A690-9CDEA7B6121A}" presName="nodeText" presStyleLbl="alignAccFollowNode1" presStyleIdx="14" presStyleCnt="21">
        <dgm:presLayoutVars>
          <dgm:bulletEnabled val="1"/>
        </dgm:presLayoutVars>
      </dgm:prSet>
      <dgm:spPr/>
    </dgm:pt>
    <dgm:pt modelId="{78752638-3411-4371-8615-F7BD737AA213}" type="pres">
      <dgm:prSet presAssocID="{935E0620-5492-4A81-8D54-897BE35C0201}" presName="sibTransComposite" presStyleCnt="0"/>
      <dgm:spPr/>
    </dgm:pt>
    <dgm:pt modelId="{0DE8A204-DFE6-41E9-B696-339EDE22AA10}" type="pres">
      <dgm:prSet presAssocID="{35A93903-E013-44F9-B4C9-0F2BA73BEF4B}" presName="compositeNode" presStyleCnt="0"/>
      <dgm:spPr/>
    </dgm:pt>
    <dgm:pt modelId="{DB9CA798-38ED-46F3-A1CA-F7EF42C7C2CE}" type="pres">
      <dgm:prSet presAssocID="{35A93903-E013-44F9-B4C9-0F2BA73BEF4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60CB2CD-39B2-4CC7-A956-F19B5DB376D1}" type="pres">
      <dgm:prSet presAssocID="{35A93903-E013-44F9-B4C9-0F2BA73BEF4B}" presName="parSh" presStyleCnt="0"/>
      <dgm:spPr/>
    </dgm:pt>
    <dgm:pt modelId="{684532ED-90FF-40D6-B44D-BD824553F703}" type="pres">
      <dgm:prSet presAssocID="{35A93903-E013-44F9-B4C9-0F2BA73BEF4B}" presName="lineNode" presStyleLbl="alignAccFollowNode1" presStyleIdx="15" presStyleCnt="21"/>
      <dgm:spPr/>
    </dgm:pt>
    <dgm:pt modelId="{6ACB3835-F259-4705-91C3-E3C9293863EC}" type="pres">
      <dgm:prSet presAssocID="{35A93903-E013-44F9-B4C9-0F2BA73BEF4B}" presName="lineArrowNode" presStyleLbl="alignAccFollowNode1" presStyleIdx="16" presStyleCnt="21"/>
      <dgm:spPr/>
    </dgm:pt>
    <dgm:pt modelId="{FEDDDDEA-608F-4F8D-A74C-93FC22D96845}" type="pres">
      <dgm:prSet presAssocID="{5789B9BB-B093-483D-8FF3-C0759324D89D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2979CC5A-F3DE-4E4B-AC27-A1EBBE58A5D0}" type="pres">
      <dgm:prSet presAssocID="{5789B9BB-B093-483D-8FF3-C0759324D89D}" presName="spacerBetweenCircleAndCallout" presStyleCnt="0">
        <dgm:presLayoutVars/>
      </dgm:prSet>
      <dgm:spPr/>
    </dgm:pt>
    <dgm:pt modelId="{81F61075-DD2E-442D-BDB5-ED7FC02C9FE6}" type="pres">
      <dgm:prSet presAssocID="{35A93903-E013-44F9-B4C9-0F2BA73BEF4B}" presName="nodeText" presStyleLbl="alignAccFollowNode1" presStyleIdx="17" presStyleCnt="21">
        <dgm:presLayoutVars>
          <dgm:bulletEnabled val="1"/>
        </dgm:presLayoutVars>
      </dgm:prSet>
      <dgm:spPr/>
    </dgm:pt>
    <dgm:pt modelId="{811F5E47-40EB-4B8C-B6D1-57E8071C9422}" type="pres">
      <dgm:prSet presAssocID="{5789B9BB-B093-483D-8FF3-C0759324D89D}" presName="sibTransComposite" presStyleCnt="0"/>
      <dgm:spPr/>
    </dgm:pt>
    <dgm:pt modelId="{1EEF1699-1A97-47A0-99EB-FF5C2B4FA365}" type="pres">
      <dgm:prSet presAssocID="{7E515518-235C-4F5F-A3DC-29C62A9E6336}" presName="compositeNode" presStyleCnt="0"/>
      <dgm:spPr/>
    </dgm:pt>
    <dgm:pt modelId="{DF990F01-E0F0-40B5-ADBA-D09BE82FEBB7}" type="pres">
      <dgm:prSet presAssocID="{7E515518-235C-4F5F-A3DC-29C62A9E633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A70EC74-B9EF-48A3-B57E-4FA9ECA76FF2}" type="pres">
      <dgm:prSet presAssocID="{7E515518-235C-4F5F-A3DC-29C62A9E6336}" presName="parSh" presStyleCnt="0"/>
      <dgm:spPr/>
    </dgm:pt>
    <dgm:pt modelId="{62661D12-914D-4922-89F2-C00DA7657DE2}" type="pres">
      <dgm:prSet presAssocID="{7E515518-235C-4F5F-A3DC-29C62A9E6336}" presName="lineNode" presStyleLbl="alignAccFollowNode1" presStyleIdx="18" presStyleCnt="21"/>
      <dgm:spPr/>
    </dgm:pt>
    <dgm:pt modelId="{F12F906E-9AF5-492C-A1BF-925E9ABAA898}" type="pres">
      <dgm:prSet presAssocID="{7E515518-235C-4F5F-A3DC-29C62A9E6336}" presName="lineArrowNode" presStyleLbl="alignAccFollowNode1" presStyleIdx="19" presStyleCnt="21"/>
      <dgm:spPr/>
    </dgm:pt>
    <dgm:pt modelId="{F4883CE3-1F34-49C1-A748-9C357D0A5922}" type="pres">
      <dgm:prSet presAssocID="{CAE22F24-BB6A-4829-B0D7-685ADA6CF1C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B846CACF-151E-4829-B849-C4ABF1979F4D}" type="pres">
      <dgm:prSet presAssocID="{CAE22F24-BB6A-4829-B0D7-685ADA6CF1C6}" presName="spacerBetweenCircleAndCallout" presStyleCnt="0">
        <dgm:presLayoutVars/>
      </dgm:prSet>
      <dgm:spPr/>
    </dgm:pt>
    <dgm:pt modelId="{73B5FCDD-08D4-40AE-BE09-165576B6F830}" type="pres">
      <dgm:prSet presAssocID="{7E515518-235C-4F5F-A3DC-29C62A9E6336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26357205-0DB9-409E-9B56-CC989AF3B2BB}" type="presOf" srcId="{6294A7A0-3332-43F4-8B6B-7AF836B013EF}" destId="{4A78C02D-F354-4C4A-B097-91F29BB63C42}" srcOrd="0" destOrd="0" presId="urn:microsoft.com/office/officeart/2016/7/layout/LinearArrowProcessNumbered"/>
    <dgm:cxn modelId="{99F67A1C-51D6-4B01-9DC1-554136697AA1}" type="presOf" srcId="{B5A2142F-D721-477F-8A36-FA92D3B440B9}" destId="{F1ED9AD0-FFF6-402A-B40E-724EF0AD91B7}" srcOrd="0" destOrd="0" presId="urn:microsoft.com/office/officeart/2016/7/layout/LinearArrowProcessNumbered"/>
    <dgm:cxn modelId="{F0D91320-645D-48BC-84D6-32089FBF2FC5}" type="presOf" srcId="{98F8CFE5-557F-43CB-B487-043068849E66}" destId="{18CD336E-E18F-4265-BEF7-9A747E3C6E3D}" srcOrd="0" destOrd="0" presId="urn:microsoft.com/office/officeart/2016/7/layout/LinearArrowProcessNumbered"/>
    <dgm:cxn modelId="{08826E21-E52B-4677-B54D-CE606DE5423D}" srcId="{2A69D832-BD5D-49D1-8359-583DCFC8E896}" destId="{48253519-79E3-4234-A8DF-B8E9A1CDA765}" srcOrd="0" destOrd="0" parTransId="{9C59B769-05D6-462B-A535-88292B5E5764}" sibTransId="{6AEEC3D0-10D3-4421-88B7-1891AADA3C1E}"/>
    <dgm:cxn modelId="{CBBE3E24-D6F5-46DF-A0FC-8B1E955AD707}" srcId="{2A69D832-BD5D-49D1-8359-583DCFC8E896}" destId="{35A93903-E013-44F9-B4C9-0F2BA73BEF4B}" srcOrd="5" destOrd="0" parTransId="{546433E4-D854-43B1-AA29-7E8B664C19A8}" sibTransId="{5789B9BB-B093-483D-8FF3-C0759324D89D}"/>
    <dgm:cxn modelId="{A368313D-275D-494A-B79A-BD4F725C4DBB}" type="presOf" srcId="{1C987ADA-CA5C-487B-A690-9CDEA7B6121A}" destId="{7A0C4983-2D0A-4D3F-A30A-033F776A0F2E}" srcOrd="0" destOrd="0" presId="urn:microsoft.com/office/officeart/2016/7/layout/LinearArrowProcessNumbered"/>
    <dgm:cxn modelId="{9BC64B6A-2184-4E5B-AEE1-1136FD228DAB}" srcId="{2A69D832-BD5D-49D1-8359-583DCFC8E896}" destId="{1C987ADA-CA5C-487B-A690-9CDEA7B6121A}" srcOrd="4" destOrd="0" parTransId="{B4CDFB0C-58A6-4056-9120-2737F4FDC622}" sibTransId="{935E0620-5492-4A81-8D54-897BE35C0201}"/>
    <dgm:cxn modelId="{ED123572-DD00-40D6-A842-E8E8D2F37ED0}" type="presOf" srcId="{CAE22F24-BB6A-4829-B0D7-685ADA6CF1C6}" destId="{F4883CE3-1F34-49C1-A748-9C357D0A5922}" srcOrd="0" destOrd="0" presId="urn:microsoft.com/office/officeart/2016/7/layout/LinearArrowProcessNumbered"/>
    <dgm:cxn modelId="{F4533B75-381C-4898-9501-023C13E95CDA}" type="presOf" srcId="{48253519-79E3-4234-A8DF-B8E9A1CDA765}" destId="{A7848E98-3BC0-4D65-8AA3-CD9FE0D53A2F}" srcOrd="0" destOrd="0" presId="urn:microsoft.com/office/officeart/2016/7/layout/LinearArrowProcessNumbered"/>
    <dgm:cxn modelId="{3389847C-9B01-488F-A06A-4604C8829D67}" type="presOf" srcId="{7E515518-235C-4F5F-A3DC-29C62A9E6336}" destId="{73B5FCDD-08D4-40AE-BE09-165576B6F830}" srcOrd="0" destOrd="0" presId="urn:microsoft.com/office/officeart/2016/7/layout/LinearArrowProcessNumbered"/>
    <dgm:cxn modelId="{A2C92C85-6FE6-4008-B855-52C2636233F1}" type="presOf" srcId="{2A69D832-BD5D-49D1-8359-583DCFC8E896}" destId="{75FC768B-18F4-4733-8155-3A44DF212536}" srcOrd="0" destOrd="0" presId="urn:microsoft.com/office/officeart/2016/7/layout/LinearArrowProcessNumbered"/>
    <dgm:cxn modelId="{B6C8AD8A-2AA9-4CD4-8C0A-034A1B888F99}" type="presOf" srcId="{5789B9BB-B093-483D-8FF3-C0759324D89D}" destId="{FEDDDDEA-608F-4F8D-A74C-93FC22D96845}" srcOrd="0" destOrd="0" presId="urn:microsoft.com/office/officeart/2016/7/layout/LinearArrowProcessNumbered"/>
    <dgm:cxn modelId="{BB73A496-EAE0-4439-957B-0E6986DD9CBF}" type="presOf" srcId="{935E0620-5492-4A81-8D54-897BE35C0201}" destId="{E6FDF98D-7A02-49BB-AE7D-D2B9567EB15F}" srcOrd="0" destOrd="0" presId="urn:microsoft.com/office/officeart/2016/7/layout/LinearArrowProcessNumbered"/>
    <dgm:cxn modelId="{F5C64BA3-F16B-4513-8DA7-6ED022EE03AC}" type="presOf" srcId="{EE8F4ABA-F407-4735-9290-708AEA5CE481}" destId="{33D133A5-0160-44F5-BE2A-4DDF62F23024}" srcOrd="0" destOrd="0" presId="urn:microsoft.com/office/officeart/2016/7/layout/LinearArrowProcessNumbered"/>
    <dgm:cxn modelId="{6BC495AA-30A1-4B7D-9EF2-F89FA9678C22}" srcId="{2A69D832-BD5D-49D1-8359-583DCFC8E896}" destId="{7C9EC223-DE6D-4F99-91C9-56431D15765F}" srcOrd="1" destOrd="0" parTransId="{3A60C0ED-A481-47AF-8DD8-7FFE6B497828}" sibTransId="{B5A2142F-D721-477F-8A36-FA92D3B440B9}"/>
    <dgm:cxn modelId="{38B5DDB7-4647-41A4-A213-78673C377750}" type="presOf" srcId="{7C9EC223-DE6D-4F99-91C9-56431D15765F}" destId="{D6DF97E8-8EF4-4232-AD16-9CC2A740651F}" srcOrd="0" destOrd="0" presId="urn:microsoft.com/office/officeart/2016/7/layout/LinearArrowProcessNumbered"/>
    <dgm:cxn modelId="{1E2AF0BC-72C4-42E6-B6D5-A75205862895}" type="presOf" srcId="{35A93903-E013-44F9-B4C9-0F2BA73BEF4B}" destId="{81F61075-DD2E-442D-BDB5-ED7FC02C9FE6}" srcOrd="0" destOrd="0" presId="urn:microsoft.com/office/officeart/2016/7/layout/LinearArrowProcessNumbered"/>
    <dgm:cxn modelId="{9B7BD0C9-C969-4D82-80D4-7F61E109D491}" srcId="{2A69D832-BD5D-49D1-8359-583DCFC8E896}" destId="{7E515518-235C-4F5F-A3DC-29C62A9E6336}" srcOrd="6" destOrd="0" parTransId="{8D06136B-C66F-448C-B9A6-3768BAAFB4F9}" sibTransId="{CAE22F24-BB6A-4829-B0D7-685ADA6CF1C6}"/>
    <dgm:cxn modelId="{1DE79BD3-3932-4232-BA67-2FFC9A3913DA}" type="presOf" srcId="{271E4663-BBF2-4AB0-BC6A-457E25E3F296}" destId="{FFDC02EF-9DA4-43AC-8598-F769CCBB4223}" srcOrd="0" destOrd="0" presId="urn:microsoft.com/office/officeart/2016/7/layout/LinearArrowProcessNumbered"/>
    <dgm:cxn modelId="{F2ABDAE0-615D-48B8-9D3B-E14E4B73B18E}" type="presOf" srcId="{6AEEC3D0-10D3-4421-88B7-1891AADA3C1E}" destId="{8AB7F301-68D6-4C38-A893-9AE7D3BE470B}" srcOrd="0" destOrd="0" presId="urn:microsoft.com/office/officeart/2016/7/layout/LinearArrowProcessNumbered"/>
    <dgm:cxn modelId="{DCBA57E4-38A7-47CB-8ABA-449C29E0BE0E}" srcId="{2A69D832-BD5D-49D1-8359-583DCFC8E896}" destId="{98F8CFE5-557F-43CB-B487-043068849E66}" srcOrd="3" destOrd="0" parTransId="{47865292-B2A7-45C4-A8C9-E9737F1202B4}" sibTransId="{EE8F4ABA-F407-4735-9290-708AEA5CE481}"/>
    <dgm:cxn modelId="{505A82FD-3EA8-47A4-A490-F2E6C9F8CD4F}" srcId="{2A69D832-BD5D-49D1-8359-583DCFC8E896}" destId="{271E4663-BBF2-4AB0-BC6A-457E25E3F296}" srcOrd="2" destOrd="0" parTransId="{C170B0E8-D4E7-45AF-BBD6-45D221CAB510}" sibTransId="{6294A7A0-3332-43F4-8B6B-7AF836B013EF}"/>
    <dgm:cxn modelId="{54C0DF39-8F4D-432A-8D8B-6835472B8834}" type="presParOf" srcId="{75FC768B-18F4-4733-8155-3A44DF212536}" destId="{68F0E516-90B0-4054-AC0C-8FBE7F25A039}" srcOrd="0" destOrd="0" presId="urn:microsoft.com/office/officeart/2016/7/layout/LinearArrowProcessNumbered"/>
    <dgm:cxn modelId="{799F2542-1EF3-4129-B576-4319C9D6063C}" type="presParOf" srcId="{68F0E516-90B0-4054-AC0C-8FBE7F25A039}" destId="{C176E0AF-956D-47E5-AD83-3203FE4CF72F}" srcOrd="0" destOrd="0" presId="urn:microsoft.com/office/officeart/2016/7/layout/LinearArrowProcessNumbered"/>
    <dgm:cxn modelId="{E9E14B5B-042C-4FE6-88C0-9D29A2067BB3}" type="presParOf" srcId="{68F0E516-90B0-4054-AC0C-8FBE7F25A039}" destId="{8CB932C0-304F-4BE8-927C-B115FC1BA854}" srcOrd="1" destOrd="0" presId="urn:microsoft.com/office/officeart/2016/7/layout/LinearArrowProcessNumbered"/>
    <dgm:cxn modelId="{F90F0152-03DB-464B-8C45-AC57066D8F88}" type="presParOf" srcId="{8CB932C0-304F-4BE8-927C-B115FC1BA854}" destId="{A50FBFA9-1B44-4D53-9A60-70F0AE1B1EDA}" srcOrd="0" destOrd="0" presId="urn:microsoft.com/office/officeart/2016/7/layout/LinearArrowProcessNumbered"/>
    <dgm:cxn modelId="{48DB789B-E70E-42D5-A510-97EBF23AF289}" type="presParOf" srcId="{8CB932C0-304F-4BE8-927C-B115FC1BA854}" destId="{08786CE1-F762-4C23-AD92-6CC294B3A187}" srcOrd="1" destOrd="0" presId="urn:microsoft.com/office/officeart/2016/7/layout/LinearArrowProcessNumbered"/>
    <dgm:cxn modelId="{9A8161A4-FE73-48AE-BFC8-167FEF21F8F8}" type="presParOf" srcId="{8CB932C0-304F-4BE8-927C-B115FC1BA854}" destId="{8AB7F301-68D6-4C38-A893-9AE7D3BE470B}" srcOrd="2" destOrd="0" presId="urn:microsoft.com/office/officeart/2016/7/layout/LinearArrowProcessNumbered"/>
    <dgm:cxn modelId="{8B7894E2-E95F-4EE1-9422-96339D331D5D}" type="presParOf" srcId="{8CB932C0-304F-4BE8-927C-B115FC1BA854}" destId="{81C18D28-8BEC-4477-BB11-1BC3F846546B}" srcOrd="3" destOrd="0" presId="urn:microsoft.com/office/officeart/2016/7/layout/LinearArrowProcessNumbered"/>
    <dgm:cxn modelId="{0BD596D2-3832-47B8-BD7F-14A48D5DCD37}" type="presParOf" srcId="{68F0E516-90B0-4054-AC0C-8FBE7F25A039}" destId="{A7848E98-3BC0-4D65-8AA3-CD9FE0D53A2F}" srcOrd="2" destOrd="0" presId="urn:microsoft.com/office/officeart/2016/7/layout/LinearArrowProcessNumbered"/>
    <dgm:cxn modelId="{CD50D82C-886E-4D11-A793-C967EEC48DF5}" type="presParOf" srcId="{75FC768B-18F4-4733-8155-3A44DF212536}" destId="{DDF7E744-9E31-4032-A281-C91C8431C960}" srcOrd="1" destOrd="0" presId="urn:microsoft.com/office/officeart/2016/7/layout/LinearArrowProcessNumbered"/>
    <dgm:cxn modelId="{D29FBCD5-4A9F-4ED1-B181-CB1E49D18F21}" type="presParOf" srcId="{75FC768B-18F4-4733-8155-3A44DF212536}" destId="{FB8023BB-36B2-491C-AFE1-4F60B4524CAF}" srcOrd="2" destOrd="0" presId="urn:microsoft.com/office/officeart/2016/7/layout/LinearArrowProcessNumbered"/>
    <dgm:cxn modelId="{E74E8D7B-C548-4F08-9D69-E8FF356EE344}" type="presParOf" srcId="{FB8023BB-36B2-491C-AFE1-4F60B4524CAF}" destId="{E7215157-1F7E-403E-A1AC-57A7DC13F48D}" srcOrd="0" destOrd="0" presId="urn:microsoft.com/office/officeart/2016/7/layout/LinearArrowProcessNumbered"/>
    <dgm:cxn modelId="{810FE1C7-977D-4D82-BE3C-887F17D61CB8}" type="presParOf" srcId="{FB8023BB-36B2-491C-AFE1-4F60B4524CAF}" destId="{C7963D51-5614-4AD6-BA10-CF1579CB89BE}" srcOrd="1" destOrd="0" presId="urn:microsoft.com/office/officeart/2016/7/layout/LinearArrowProcessNumbered"/>
    <dgm:cxn modelId="{AF93638A-D44F-4754-A585-7BCF6BABD990}" type="presParOf" srcId="{C7963D51-5614-4AD6-BA10-CF1579CB89BE}" destId="{664882AC-E02B-421D-B33B-21A8620BFBA7}" srcOrd="0" destOrd="0" presId="urn:microsoft.com/office/officeart/2016/7/layout/LinearArrowProcessNumbered"/>
    <dgm:cxn modelId="{772887AF-BDEC-4006-B570-CE9EB62F8932}" type="presParOf" srcId="{C7963D51-5614-4AD6-BA10-CF1579CB89BE}" destId="{93205F31-032D-473B-A7F5-347131435411}" srcOrd="1" destOrd="0" presId="urn:microsoft.com/office/officeart/2016/7/layout/LinearArrowProcessNumbered"/>
    <dgm:cxn modelId="{7699623A-C4EC-4918-84A3-87397EADED8B}" type="presParOf" srcId="{C7963D51-5614-4AD6-BA10-CF1579CB89BE}" destId="{F1ED9AD0-FFF6-402A-B40E-724EF0AD91B7}" srcOrd="2" destOrd="0" presId="urn:microsoft.com/office/officeart/2016/7/layout/LinearArrowProcessNumbered"/>
    <dgm:cxn modelId="{D5AA44AA-DB9B-4E6B-83EC-8F3C70B3F6FD}" type="presParOf" srcId="{C7963D51-5614-4AD6-BA10-CF1579CB89BE}" destId="{3D4A4AA3-3F29-4DDD-A289-8B3F1D9B6B99}" srcOrd="3" destOrd="0" presId="urn:microsoft.com/office/officeart/2016/7/layout/LinearArrowProcessNumbered"/>
    <dgm:cxn modelId="{75569A60-BA8B-42B1-BB0E-F15237D90EE2}" type="presParOf" srcId="{FB8023BB-36B2-491C-AFE1-4F60B4524CAF}" destId="{D6DF97E8-8EF4-4232-AD16-9CC2A740651F}" srcOrd="2" destOrd="0" presId="urn:microsoft.com/office/officeart/2016/7/layout/LinearArrowProcessNumbered"/>
    <dgm:cxn modelId="{B69491B3-B0E2-42A4-8FE3-261AE295562F}" type="presParOf" srcId="{75FC768B-18F4-4733-8155-3A44DF212536}" destId="{8A805FAA-1D54-4356-B3AC-283BEBFE461A}" srcOrd="3" destOrd="0" presId="urn:microsoft.com/office/officeart/2016/7/layout/LinearArrowProcessNumbered"/>
    <dgm:cxn modelId="{F3D9575F-C029-418C-9C55-7B6B5FFD8AC3}" type="presParOf" srcId="{75FC768B-18F4-4733-8155-3A44DF212536}" destId="{AA9DC024-1C43-400D-A3C0-A4E193C58D26}" srcOrd="4" destOrd="0" presId="urn:microsoft.com/office/officeart/2016/7/layout/LinearArrowProcessNumbered"/>
    <dgm:cxn modelId="{2CF09CA7-DFB0-430D-84A1-5CDEF6DB5335}" type="presParOf" srcId="{AA9DC024-1C43-400D-A3C0-A4E193C58D26}" destId="{A1397773-DA05-460E-869B-B3A1892657B2}" srcOrd="0" destOrd="0" presId="urn:microsoft.com/office/officeart/2016/7/layout/LinearArrowProcessNumbered"/>
    <dgm:cxn modelId="{EF50B4EC-F2C6-421B-91E6-605BE19DAE27}" type="presParOf" srcId="{AA9DC024-1C43-400D-A3C0-A4E193C58D26}" destId="{93D03C19-5A41-4510-A6EA-131A67F31C56}" srcOrd="1" destOrd="0" presId="urn:microsoft.com/office/officeart/2016/7/layout/LinearArrowProcessNumbered"/>
    <dgm:cxn modelId="{95141962-DDF1-4051-9747-F1168F83644E}" type="presParOf" srcId="{93D03C19-5A41-4510-A6EA-131A67F31C56}" destId="{E207956C-69A6-477C-AB8D-1B4D4F8538E9}" srcOrd="0" destOrd="0" presId="urn:microsoft.com/office/officeart/2016/7/layout/LinearArrowProcessNumbered"/>
    <dgm:cxn modelId="{4C4789C2-31D2-4FDE-9C38-6FCA38B04411}" type="presParOf" srcId="{93D03C19-5A41-4510-A6EA-131A67F31C56}" destId="{726EB769-4F0D-4A42-9593-DDA4D989099D}" srcOrd="1" destOrd="0" presId="urn:microsoft.com/office/officeart/2016/7/layout/LinearArrowProcessNumbered"/>
    <dgm:cxn modelId="{58C497E3-DBB3-440D-9296-F47F06C007F9}" type="presParOf" srcId="{93D03C19-5A41-4510-A6EA-131A67F31C56}" destId="{4A78C02D-F354-4C4A-B097-91F29BB63C42}" srcOrd="2" destOrd="0" presId="urn:microsoft.com/office/officeart/2016/7/layout/LinearArrowProcessNumbered"/>
    <dgm:cxn modelId="{48E66084-5DDC-40D0-A803-1267836E814B}" type="presParOf" srcId="{93D03C19-5A41-4510-A6EA-131A67F31C56}" destId="{4FCCB645-D1C3-4A48-9DE4-E9A330DDC244}" srcOrd="3" destOrd="0" presId="urn:microsoft.com/office/officeart/2016/7/layout/LinearArrowProcessNumbered"/>
    <dgm:cxn modelId="{E763401F-3A6A-4292-9473-C35665C361C1}" type="presParOf" srcId="{AA9DC024-1C43-400D-A3C0-A4E193C58D26}" destId="{FFDC02EF-9DA4-43AC-8598-F769CCBB4223}" srcOrd="2" destOrd="0" presId="urn:microsoft.com/office/officeart/2016/7/layout/LinearArrowProcessNumbered"/>
    <dgm:cxn modelId="{CBCD5CC3-80E0-48C0-B36C-B9B091F2CA39}" type="presParOf" srcId="{75FC768B-18F4-4733-8155-3A44DF212536}" destId="{3B809D01-D165-403C-94AD-BFD76F5ECA5A}" srcOrd="5" destOrd="0" presId="urn:microsoft.com/office/officeart/2016/7/layout/LinearArrowProcessNumbered"/>
    <dgm:cxn modelId="{1FED28CC-4AFE-413E-B55A-2CE89F18A42E}" type="presParOf" srcId="{75FC768B-18F4-4733-8155-3A44DF212536}" destId="{C6A1CAA7-AA71-4224-B5D0-8BE74C996E4B}" srcOrd="6" destOrd="0" presId="urn:microsoft.com/office/officeart/2016/7/layout/LinearArrowProcessNumbered"/>
    <dgm:cxn modelId="{61057606-2B6A-4407-93C3-413EAD30ED3B}" type="presParOf" srcId="{C6A1CAA7-AA71-4224-B5D0-8BE74C996E4B}" destId="{8F04AE30-188B-436A-9883-0B328A651993}" srcOrd="0" destOrd="0" presId="urn:microsoft.com/office/officeart/2016/7/layout/LinearArrowProcessNumbered"/>
    <dgm:cxn modelId="{3D3A0D1C-71C9-4A2B-BFE0-1202FB6196C2}" type="presParOf" srcId="{C6A1CAA7-AA71-4224-B5D0-8BE74C996E4B}" destId="{C9EA5CD2-7AC9-4470-8338-398CDD84F763}" srcOrd="1" destOrd="0" presId="urn:microsoft.com/office/officeart/2016/7/layout/LinearArrowProcessNumbered"/>
    <dgm:cxn modelId="{1E2550EA-6590-46C4-A9F1-0EA6A9E27654}" type="presParOf" srcId="{C9EA5CD2-7AC9-4470-8338-398CDD84F763}" destId="{1DC4B340-02B3-41F4-A934-E818692D3DF1}" srcOrd="0" destOrd="0" presId="urn:microsoft.com/office/officeart/2016/7/layout/LinearArrowProcessNumbered"/>
    <dgm:cxn modelId="{731577E3-6FCF-4AF8-9359-C490F0F49D97}" type="presParOf" srcId="{C9EA5CD2-7AC9-4470-8338-398CDD84F763}" destId="{5D5F6E99-71A3-4EA5-9A7A-9EBAEC2B55EE}" srcOrd="1" destOrd="0" presId="urn:microsoft.com/office/officeart/2016/7/layout/LinearArrowProcessNumbered"/>
    <dgm:cxn modelId="{AFE69A9C-C06B-4A9E-AB27-0D875E9C1CD4}" type="presParOf" srcId="{C9EA5CD2-7AC9-4470-8338-398CDD84F763}" destId="{33D133A5-0160-44F5-BE2A-4DDF62F23024}" srcOrd="2" destOrd="0" presId="urn:microsoft.com/office/officeart/2016/7/layout/LinearArrowProcessNumbered"/>
    <dgm:cxn modelId="{846B1042-3696-439F-BF41-A0E2BF5F5D9C}" type="presParOf" srcId="{C9EA5CD2-7AC9-4470-8338-398CDD84F763}" destId="{7D1B8C04-8707-46F0-8C70-8E4D1672E67B}" srcOrd="3" destOrd="0" presId="urn:microsoft.com/office/officeart/2016/7/layout/LinearArrowProcessNumbered"/>
    <dgm:cxn modelId="{D7B50D11-6E2A-4D8D-9C74-07DBC5096F1B}" type="presParOf" srcId="{C6A1CAA7-AA71-4224-B5D0-8BE74C996E4B}" destId="{18CD336E-E18F-4265-BEF7-9A747E3C6E3D}" srcOrd="2" destOrd="0" presId="urn:microsoft.com/office/officeart/2016/7/layout/LinearArrowProcessNumbered"/>
    <dgm:cxn modelId="{85D3755B-B221-4E0B-B369-27505EA9F8E8}" type="presParOf" srcId="{75FC768B-18F4-4733-8155-3A44DF212536}" destId="{C6D9BBD3-6D8B-4C97-AFC2-F3B63E6F5A32}" srcOrd="7" destOrd="0" presId="urn:microsoft.com/office/officeart/2016/7/layout/LinearArrowProcessNumbered"/>
    <dgm:cxn modelId="{F96471CC-E977-486E-9332-29A3F5A15C16}" type="presParOf" srcId="{75FC768B-18F4-4733-8155-3A44DF212536}" destId="{0CF48CD8-FDC4-44DE-A7D4-FBAB7AA24885}" srcOrd="8" destOrd="0" presId="urn:microsoft.com/office/officeart/2016/7/layout/LinearArrowProcessNumbered"/>
    <dgm:cxn modelId="{55CCAF51-3151-4E54-B720-01C8FA6E3743}" type="presParOf" srcId="{0CF48CD8-FDC4-44DE-A7D4-FBAB7AA24885}" destId="{533F63EF-E7BC-4DD2-86E1-2C5DDCA39ED3}" srcOrd="0" destOrd="0" presId="urn:microsoft.com/office/officeart/2016/7/layout/LinearArrowProcessNumbered"/>
    <dgm:cxn modelId="{0F8A724B-52D0-4CF7-8D53-50CCB2423AC8}" type="presParOf" srcId="{0CF48CD8-FDC4-44DE-A7D4-FBAB7AA24885}" destId="{34F1C47D-2FF0-4D0C-B242-3AB734F077D5}" srcOrd="1" destOrd="0" presId="urn:microsoft.com/office/officeart/2016/7/layout/LinearArrowProcessNumbered"/>
    <dgm:cxn modelId="{5C382421-3D6B-4CDF-A6B5-4744DE5903B7}" type="presParOf" srcId="{34F1C47D-2FF0-4D0C-B242-3AB734F077D5}" destId="{9E91D26E-54BD-40F0-BA80-A7F5ECD31101}" srcOrd="0" destOrd="0" presId="urn:microsoft.com/office/officeart/2016/7/layout/LinearArrowProcessNumbered"/>
    <dgm:cxn modelId="{0CE82B62-85CF-4492-81B4-4E7DF327BFB5}" type="presParOf" srcId="{34F1C47D-2FF0-4D0C-B242-3AB734F077D5}" destId="{45B478AE-213E-4AF0-AE7A-454824686651}" srcOrd="1" destOrd="0" presId="urn:microsoft.com/office/officeart/2016/7/layout/LinearArrowProcessNumbered"/>
    <dgm:cxn modelId="{5949AED9-10DD-4196-A963-513CB1150F8E}" type="presParOf" srcId="{34F1C47D-2FF0-4D0C-B242-3AB734F077D5}" destId="{E6FDF98D-7A02-49BB-AE7D-D2B9567EB15F}" srcOrd="2" destOrd="0" presId="urn:microsoft.com/office/officeart/2016/7/layout/LinearArrowProcessNumbered"/>
    <dgm:cxn modelId="{BDF8F628-B3A4-4F49-8AE3-A1CE08C7A869}" type="presParOf" srcId="{34F1C47D-2FF0-4D0C-B242-3AB734F077D5}" destId="{D9530037-6D73-42AD-AE87-332033C4B81C}" srcOrd="3" destOrd="0" presId="urn:microsoft.com/office/officeart/2016/7/layout/LinearArrowProcessNumbered"/>
    <dgm:cxn modelId="{31D164B9-B38F-49C3-821A-0FB4FF4B8F7C}" type="presParOf" srcId="{0CF48CD8-FDC4-44DE-A7D4-FBAB7AA24885}" destId="{7A0C4983-2D0A-4D3F-A30A-033F776A0F2E}" srcOrd="2" destOrd="0" presId="urn:microsoft.com/office/officeart/2016/7/layout/LinearArrowProcessNumbered"/>
    <dgm:cxn modelId="{F000FCED-9E4D-4D8D-ABA4-898D64154130}" type="presParOf" srcId="{75FC768B-18F4-4733-8155-3A44DF212536}" destId="{78752638-3411-4371-8615-F7BD737AA213}" srcOrd="9" destOrd="0" presId="urn:microsoft.com/office/officeart/2016/7/layout/LinearArrowProcessNumbered"/>
    <dgm:cxn modelId="{A11073EB-7E5C-4FED-A48B-7D4788C0E968}" type="presParOf" srcId="{75FC768B-18F4-4733-8155-3A44DF212536}" destId="{0DE8A204-DFE6-41E9-B696-339EDE22AA10}" srcOrd="10" destOrd="0" presId="urn:microsoft.com/office/officeart/2016/7/layout/LinearArrowProcessNumbered"/>
    <dgm:cxn modelId="{55C64D72-F82F-4D07-964D-887D283F37A6}" type="presParOf" srcId="{0DE8A204-DFE6-41E9-B696-339EDE22AA10}" destId="{DB9CA798-38ED-46F3-A1CA-F7EF42C7C2CE}" srcOrd="0" destOrd="0" presId="urn:microsoft.com/office/officeart/2016/7/layout/LinearArrowProcessNumbered"/>
    <dgm:cxn modelId="{39E772EA-B82E-4F49-AF72-D6EAA5C39A5D}" type="presParOf" srcId="{0DE8A204-DFE6-41E9-B696-339EDE22AA10}" destId="{260CB2CD-39B2-4CC7-A956-F19B5DB376D1}" srcOrd="1" destOrd="0" presId="urn:microsoft.com/office/officeart/2016/7/layout/LinearArrowProcessNumbered"/>
    <dgm:cxn modelId="{B65CF153-1592-4A16-9735-C8B973979806}" type="presParOf" srcId="{260CB2CD-39B2-4CC7-A956-F19B5DB376D1}" destId="{684532ED-90FF-40D6-B44D-BD824553F703}" srcOrd="0" destOrd="0" presId="urn:microsoft.com/office/officeart/2016/7/layout/LinearArrowProcessNumbered"/>
    <dgm:cxn modelId="{E5F7FDEA-CE77-48C4-B80D-BD0F41F361C4}" type="presParOf" srcId="{260CB2CD-39B2-4CC7-A956-F19B5DB376D1}" destId="{6ACB3835-F259-4705-91C3-E3C9293863EC}" srcOrd="1" destOrd="0" presId="urn:microsoft.com/office/officeart/2016/7/layout/LinearArrowProcessNumbered"/>
    <dgm:cxn modelId="{E6BDCEC7-7A56-4141-8309-16A6F6833713}" type="presParOf" srcId="{260CB2CD-39B2-4CC7-A956-F19B5DB376D1}" destId="{FEDDDDEA-608F-4F8D-A74C-93FC22D96845}" srcOrd="2" destOrd="0" presId="urn:microsoft.com/office/officeart/2016/7/layout/LinearArrowProcessNumbered"/>
    <dgm:cxn modelId="{3FD0481E-4839-41C8-A199-79F413A73D0B}" type="presParOf" srcId="{260CB2CD-39B2-4CC7-A956-F19B5DB376D1}" destId="{2979CC5A-F3DE-4E4B-AC27-A1EBBE58A5D0}" srcOrd="3" destOrd="0" presId="urn:microsoft.com/office/officeart/2016/7/layout/LinearArrowProcessNumbered"/>
    <dgm:cxn modelId="{5C3D9C24-42E4-44A2-8160-F78EE04B08A3}" type="presParOf" srcId="{0DE8A204-DFE6-41E9-B696-339EDE22AA10}" destId="{81F61075-DD2E-442D-BDB5-ED7FC02C9FE6}" srcOrd="2" destOrd="0" presId="urn:microsoft.com/office/officeart/2016/7/layout/LinearArrowProcessNumbered"/>
    <dgm:cxn modelId="{9D90473A-D326-4A02-89AC-D9D575FF641F}" type="presParOf" srcId="{75FC768B-18F4-4733-8155-3A44DF212536}" destId="{811F5E47-40EB-4B8C-B6D1-57E8071C9422}" srcOrd="11" destOrd="0" presId="urn:microsoft.com/office/officeart/2016/7/layout/LinearArrowProcessNumbered"/>
    <dgm:cxn modelId="{56FB3544-2C41-4242-BB96-FE7B49651B75}" type="presParOf" srcId="{75FC768B-18F4-4733-8155-3A44DF212536}" destId="{1EEF1699-1A97-47A0-99EB-FF5C2B4FA365}" srcOrd="12" destOrd="0" presId="urn:microsoft.com/office/officeart/2016/7/layout/LinearArrowProcessNumbered"/>
    <dgm:cxn modelId="{0300BE95-A0F2-4FD3-990C-3C82EFCB65F7}" type="presParOf" srcId="{1EEF1699-1A97-47A0-99EB-FF5C2B4FA365}" destId="{DF990F01-E0F0-40B5-ADBA-D09BE82FEBB7}" srcOrd="0" destOrd="0" presId="urn:microsoft.com/office/officeart/2016/7/layout/LinearArrowProcessNumbered"/>
    <dgm:cxn modelId="{C8A6EB61-AB78-4EE7-9606-B48AEF008DA4}" type="presParOf" srcId="{1EEF1699-1A97-47A0-99EB-FF5C2B4FA365}" destId="{5A70EC74-B9EF-48A3-B57E-4FA9ECA76FF2}" srcOrd="1" destOrd="0" presId="urn:microsoft.com/office/officeart/2016/7/layout/LinearArrowProcessNumbered"/>
    <dgm:cxn modelId="{43905539-A755-440D-BA14-7BFCF0658009}" type="presParOf" srcId="{5A70EC74-B9EF-48A3-B57E-4FA9ECA76FF2}" destId="{62661D12-914D-4922-89F2-C00DA7657DE2}" srcOrd="0" destOrd="0" presId="urn:microsoft.com/office/officeart/2016/7/layout/LinearArrowProcessNumbered"/>
    <dgm:cxn modelId="{2C553727-9224-4A8B-80E7-EA8FBBF67B0D}" type="presParOf" srcId="{5A70EC74-B9EF-48A3-B57E-4FA9ECA76FF2}" destId="{F12F906E-9AF5-492C-A1BF-925E9ABAA898}" srcOrd="1" destOrd="0" presId="urn:microsoft.com/office/officeart/2016/7/layout/LinearArrowProcessNumbered"/>
    <dgm:cxn modelId="{6B91B71B-4206-460A-BB08-BA4A23F79352}" type="presParOf" srcId="{5A70EC74-B9EF-48A3-B57E-4FA9ECA76FF2}" destId="{F4883CE3-1F34-49C1-A748-9C357D0A5922}" srcOrd="2" destOrd="0" presId="urn:microsoft.com/office/officeart/2016/7/layout/LinearArrowProcessNumbered"/>
    <dgm:cxn modelId="{F58E52F0-DCC0-4C15-976E-493029649EF1}" type="presParOf" srcId="{5A70EC74-B9EF-48A3-B57E-4FA9ECA76FF2}" destId="{B846CACF-151E-4829-B849-C4ABF1979F4D}" srcOrd="3" destOrd="0" presId="urn:microsoft.com/office/officeart/2016/7/layout/LinearArrowProcessNumbered"/>
    <dgm:cxn modelId="{219BE020-8CFB-49F4-B932-407C6B9F0F8A}" type="presParOf" srcId="{1EEF1699-1A97-47A0-99EB-FF5C2B4FA365}" destId="{73B5FCDD-08D4-40AE-BE09-165576B6F830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313C68-7D39-4F8E-BF6F-986DC0CF662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597A65-9CDD-43D2-9208-0D10200CCE9B}">
      <dgm:prSet custT="1"/>
      <dgm:spPr/>
      <dgm:t>
        <a:bodyPr/>
        <a:lstStyle/>
        <a:p>
          <a:r>
            <a:rPr lang="en-US" sz="2400" dirty="0"/>
            <a:t>Anti-Advertising Blog Program</a:t>
          </a:r>
        </a:p>
      </dgm:t>
    </dgm:pt>
    <dgm:pt modelId="{33063A49-6447-4D50-A3CA-98F44434D2A2}" type="parTrans" cxnId="{D90F7A39-D109-4F9C-952E-D356C0BE3081}">
      <dgm:prSet/>
      <dgm:spPr/>
      <dgm:t>
        <a:bodyPr/>
        <a:lstStyle/>
        <a:p>
          <a:endParaRPr lang="en-US"/>
        </a:p>
      </dgm:t>
    </dgm:pt>
    <dgm:pt modelId="{EE9C1E52-A4FC-4CBA-A9AA-E0930DD764FD}" type="sibTrans" cxnId="{D90F7A39-D109-4F9C-952E-D356C0BE308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9D253AF-060C-4C3C-A7C8-84F2D0D09AAF}">
      <dgm:prSet custT="1"/>
      <dgm:spPr/>
      <dgm:t>
        <a:bodyPr/>
        <a:lstStyle/>
        <a:p>
          <a:r>
            <a:rPr lang="en-US" sz="2400" dirty="0"/>
            <a:t>Showing Advertisement-like Figures</a:t>
          </a:r>
        </a:p>
      </dgm:t>
    </dgm:pt>
    <dgm:pt modelId="{B4CA9475-9724-4F99-8895-B20B702BB2C9}" type="parTrans" cxnId="{6FCED17D-4B9D-4F0B-A02F-92AFE1CEFB28}">
      <dgm:prSet/>
      <dgm:spPr/>
      <dgm:t>
        <a:bodyPr/>
        <a:lstStyle/>
        <a:p>
          <a:endParaRPr lang="en-US"/>
        </a:p>
      </dgm:t>
    </dgm:pt>
    <dgm:pt modelId="{F31AE472-639C-4C55-B798-5D561BA179EE}" type="sibTrans" cxnId="{6FCED17D-4B9D-4F0B-A02F-92AFE1CEFB2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20921C2-C643-40A7-9E07-6690EEAAA5A1}">
      <dgm:prSet custT="1"/>
      <dgm:spPr/>
      <dgm:t>
        <a:bodyPr/>
        <a:lstStyle/>
        <a:p>
          <a:r>
            <a:rPr lang="en-US" sz="2400" dirty="0"/>
            <a:t>Implemented to the Chrome Extension for Handy Usage</a:t>
          </a:r>
        </a:p>
      </dgm:t>
    </dgm:pt>
    <dgm:pt modelId="{616BD6FC-21BB-4448-93C6-DCB84467F4F0}" type="parTrans" cxnId="{7E204C4B-7164-4B1F-96ED-AAB4578BB2C0}">
      <dgm:prSet/>
      <dgm:spPr/>
      <dgm:t>
        <a:bodyPr/>
        <a:lstStyle/>
        <a:p>
          <a:endParaRPr lang="en-US"/>
        </a:p>
      </dgm:t>
    </dgm:pt>
    <dgm:pt modelId="{91BF7120-84DF-4B0C-AE71-8C2C0BAB0791}" type="sibTrans" cxnId="{7E204C4B-7164-4B1F-96ED-AAB4578BB2C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E664239-0843-45D6-99A6-43282A6B13C8}">
      <dgm:prSet custT="1"/>
      <dgm:spPr/>
      <dgm:t>
        <a:bodyPr/>
        <a:lstStyle/>
        <a:p>
          <a:r>
            <a:rPr lang="en-US" sz="1700" dirty="0"/>
            <a:t>.</a:t>
          </a:r>
          <a:r>
            <a:rPr lang="en-US" altLang="ko-KR" sz="1800" dirty="0"/>
            <a:t> After the Algorithm Fixed, the Number of Advertisement Category Will Increase</a:t>
          </a:r>
          <a:endParaRPr lang="en-US" sz="1700" dirty="0"/>
        </a:p>
      </dgm:t>
    </dgm:pt>
    <dgm:pt modelId="{5330F689-D324-4B68-8900-BCEF3D499321}" type="parTrans" cxnId="{EAC76BE9-6D72-4818-8D53-46D8216A6BF6}">
      <dgm:prSet/>
      <dgm:spPr/>
      <dgm:t>
        <a:bodyPr/>
        <a:lstStyle/>
        <a:p>
          <a:endParaRPr lang="en-US"/>
        </a:p>
      </dgm:t>
    </dgm:pt>
    <dgm:pt modelId="{A5DE04D7-50F2-4C3F-9DB3-60B235CED001}" type="sibTrans" cxnId="{EAC76BE9-6D72-4818-8D53-46D8216A6BF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8CA57C6-214F-468E-BF50-5D98E2EFB0E4}" type="pres">
      <dgm:prSet presAssocID="{DF313C68-7D39-4F8E-BF6F-986DC0CF662B}" presName="Name0" presStyleCnt="0">
        <dgm:presLayoutVars>
          <dgm:animLvl val="lvl"/>
          <dgm:resizeHandles val="exact"/>
        </dgm:presLayoutVars>
      </dgm:prSet>
      <dgm:spPr/>
    </dgm:pt>
    <dgm:pt modelId="{373EF19D-68BA-4469-B070-6C3EEAF65543}" type="pres">
      <dgm:prSet presAssocID="{6E597A65-9CDD-43D2-9208-0D10200CCE9B}" presName="compositeNode" presStyleCnt="0">
        <dgm:presLayoutVars>
          <dgm:bulletEnabled val="1"/>
        </dgm:presLayoutVars>
      </dgm:prSet>
      <dgm:spPr/>
    </dgm:pt>
    <dgm:pt modelId="{720D5BA8-1706-4DDC-AB5B-BCB351F3BD89}" type="pres">
      <dgm:prSet presAssocID="{6E597A65-9CDD-43D2-9208-0D10200CCE9B}" presName="bgRect" presStyleLbl="bgAccFollowNode1" presStyleIdx="0" presStyleCnt="4"/>
      <dgm:spPr/>
    </dgm:pt>
    <dgm:pt modelId="{3129D305-4543-407C-90BB-8B035B622A68}" type="pres">
      <dgm:prSet presAssocID="{EE9C1E52-A4FC-4CBA-A9AA-E0930DD764FD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8A30D258-B6FC-4BB2-9935-2CDE849AA3B7}" type="pres">
      <dgm:prSet presAssocID="{6E597A65-9CDD-43D2-9208-0D10200CCE9B}" presName="bottomLine" presStyleLbl="alignNode1" presStyleIdx="1" presStyleCnt="8">
        <dgm:presLayoutVars/>
      </dgm:prSet>
      <dgm:spPr/>
    </dgm:pt>
    <dgm:pt modelId="{44924C79-90F7-4E90-93BA-FAFB7908CEF2}" type="pres">
      <dgm:prSet presAssocID="{6E597A65-9CDD-43D2-9208-0D10200CCE9B}" presName="nodeText" presStyleLbl="bgAccFollowNode1" presStyleIdx="0" presStyleCnt="4">
        <dgm:presLayoutVars>
          <dgm:bulletEnabled val="1"/>
        </dgm:presLayoutVars>
      </dgm:prSet>
      <dgm:spPr/>
    </dgm:pt>
    <dgm:pt modelId="{6FA8B9E4-CC5A-4396-861B-1733A9992F3D}" type="pres">
      <dgm:prSet presAssocID="{EE9C1E52-A4FC-4CBA-A9AA-E0930DD764FD}" presName="sibTrans" presStyleCnt="0"/>
      <dgm:spPr/>
    </dgm:pt>
    <dgm:pt modelId="{FCAE71A2-3E4C-4841-A512-98ABF55FF2B7}" type="pres">
      <dgm:prSet presAssocID="{F9D253AF-060C-4C3C-A7C8-84F2D0D09AAF}" presName="compositeNode" presStyleCnt="0">
        <dgm:presLayoutVars>
          <dgm:bulletEnabled val="1"/>
        </dgm:presLayoutVars>
      </dgm:prSet>
      <dgm:spPr/>
    </dgm:pt>
    <dgm:pt modelId="{9FDC6CDC-787A-4124-8B88-DDA868F0EE8C}" type="pres">
      <dgm:prSet presAssocID="{F9D253AF-060C-4C3C-A7C8-84F2D0D09AAF}" presName="bgRect" presStyleLbl="bgAccFollowNode1" presStyleIdx="1" presStyleCnt="4"/>
      <dgm:spPr/>
    </dgm:pt>
    <dgm:pt modelId="{66482EC5-B9FA-4DAB-9B91-A44DF55B26A6}" type="pres">
      <dgm:prSet presAssocID="{F31AE472-639C-4C55-B798-5D561BA179EE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61A9841C-9FC7-46FD-97D8-24F98265DFF0}" type="pres">
      <dgm:prSet presAssocID="{F9D253AF-060C-4C3C-A7C8-84F2D0D09AAF}" presName="bottomLine" presStyleLbl="alignNode1" presStyleIdx="3" presStyleCnt="8">
        <dgm:presLayoutVars/>
      </dgm:prSet>
      <dgm:spPr/>
    </dgm:pt>
    <dgm:pt modelId="{AB0C9460-2561-4511-A7D7-F2816C7464A9}" type="pres">
      <dgm:prSet presAssocID="{F9D253AF-060C-4C3C-A7C8-84F2D0D09AAF}" presName="nodeText" presStyleLbl="bgAccFollowNode1" presStyleIdx="1" presStyleCnt="4">
        <dgm:presLayoutVars>
          <dgm:bulletEnabled val="1"/>
        </dgm:presLayoutVars>
      </dgm:prSet>
      <dgm:spPr/>
    </dgm:pt>
    <dgm:pt modelId="{EED2269B-AD3D-4AF9-B5FE-1348CC769095}" type="pres">
      <dgm:prSet presAssocID="{F31AE472-639C-4C55-B798-5D561BA179EE}" presName="sibTrans" presStyleCnt="0"/>
      <dgm:spPr/>
    </dgm:pt>
    <dgm:pt modelId="{527297CA-1219-45CD-9C97-23279636F4E0}" type="pres">
      <dgm:prSet presAssocID="{720921C2-C643-40A7-9E07-6690EEAAA5A1}" presName="compositeNode" presStyleCnt="0">
        <dgm:presLayoutVars>
          <dgm:bulletEnabled val="1"/>
        </dgm:presLayoutVars>
      </dgm:prSet>
      <dgm:spPr/>
    </dgm:pt>
    <dgm:pt modelId="{7F206088-31BE-4014-9754-04836477CE69}" type="pres">
      <dgm:prSet presAssocID="{720921C2-C643-40A7-9E07-6690EEAAA5A1}" presName="bgRect" presStyleLbl="bgAccFollowNode1" presStyleIdx="2" presStyleCnt="4"/>
      <dgm:spPr/>
    </dgm:pt>
    <dgm:pt modelId="{DA93708A-2BB9-441C-AF70-DCD451D4B9E9}" type="pres">
      <dgm:prSet presAssocID="{91BF7120-84DF-4B0C-AE71-8C2C0BAB0791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8BCD110-02E6-45C7-A0F4-12F2383C4843}" type="pres">
      <dgm:prSet presAssocID="{720921C2-C643-40A7-9E07-6690EEAAA5A1}" presName="bottomLine" presStyleLbl="alignNode1" presStyleIdx="5" presStyleCnt="8">
        <dgm:presLayoutVars/>
      </dgm:prSet>
      <dgm:spPr/>
    </dgm:pt>
    <dgm:pt modelId="{DBB92924-D2A3-4EA7-9B6D-C709B95EB105}" type="pres">
      <dgm:prSet presAssocID="{720921C2-C643-40A7-9E07-6690EEAAA5A1}" presName="nodeText" presStyleLbl="bgAccFollowNode1" presStyleIdx="2" presStyleCnt="4">
        <dgm:presLayoutVars>
          <dgm:bulletEnabled val="1"/>
        </dgm:presLayoutVars>
      </dgm:prSet>
      <dgm:spPr/>
    </dgm:pt>
    <dgm:pt modelId="{C5F60FD3-6162-4100-AC1F-C5B8FD35FB55}" type="pres">
      <dgm:prSet presAssocID="{91BF7120-84DF-4B0C-AE71-8C2C0BAB0791}" presName="sibTrans" presStyleCnt="0"/>
      <dgm:spPr/>
    </dgm:pt>
    <dgm:pt modelId="{E9282240-4FA6-4B1B-931D-04F8FA82D5B6}" type="pres">
      <dgm:prSet presAssocID="{0E664239-0843-45D6-99A6-43282A6B13C8}" presName="compositeNode" presStyleCnt="0">
        <dgm:presLayoutVars>
          <dgm:bulletEnabled val="1"/>
        </dgm:presLayoutVars>
      </dgm:prSet>
      <dgm:spPr/>
    </dgm:pt>
    <dgm:pt modelId="{743B4616-0876-43D2-9CCF-BE6F81E87CC1}" type="pres">
      <dgm:prSet presAssocID="{0E664239-0843-45D6-99A6-43282A6B13C8}" presName="bgRect" presStyleLbl="bgAccFollowNode1" presStyleIdx="3" presStyleCnt="4"/>
      <dgm:spPr/>
    </dgm:pt>
    <dgm:pt modelId="{084D4BCF-A4A4-4849-BA31-A24A4B06BA08}" type="pres">
      <dgm:prSet presAssocID="{A5DE04D7-50F2-4C3F-9DB3-60B235CED00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29A8DE45-47EA-4C81-A170-E257355D1007}" type="pres">
      <dgm:prSet presAssocID="{0E664239-0843-45D6-99A6-43282A6B13C8}" presName="bottomLine" presStyleLbl="alignNode1" presStyleIdx="7" presStyleCnt="8">
        <dgm:presLayoutVars/>
      </dgm:prSet>
      <dgm:spPr/>
    </dgm:pt>
    <dgm:pt modelId="{CCF9A54C-5C94-4D68-8E36-9F6E8ABCEE06}" type="pres">
      <dgm:prSet presAssocID="{0E664239-0843-45D6-99A6-43282A6B13C8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0C72C1E-A4C9-4945-B3A1-F51819F6EAC5}" type="presOf" srcId="{0E664239-0843-45D6-99A6-43282A6B13C8}" destId="{743B4616-0876-43D2-9CCF-BE6F81E87CC1}" srcOrd="0" destOrd="0" presId="urn:microsoft.com/office/officeart/2016/7/layout/BasicLinearProcessNumbered"/>
    <dgm:cxn modelId="{D90F7A39-D109-4F9C-952E-D356C0BE3081}" srcId="{DF313C68-7D39-4F8E-BF6F-986DC0CF662B}" destId="{6E597A65-9CDD-43D2-9208-0D10200CCE9B}" srcOrd="0" destOrd="0" parTransId="{33063A49-6447-4D50-A3CA-98F44434D2A2}" sibTransId="{EE9C1E52-A4FC-4CBA-A9AA-E0930DD764FD}"/>
    <dgm:cxn modelId="{7E204C4B-7164-4B1F-96ED-AAB4578BB2C0}" srcId="{DF313C68-7D39-4F8E-BF6F-986DC0CF662B}" destId="{720921C2-C643-40A7-9E07-6690EEAAA5A1}" srcOrd="2" destOrd="0" parTransId="{616BD6FC-21BB-4448-93C6-DCB84467F4F0}" sibTransId="{91BF7120-84DF-4B0C-AE71-8C2C0BAB0791}"/>
    <dgm:cxn modelId="{6373744B-075B-4BA9-878F-D8CC2A3A658B}" type="presOf" srcId="{0E664239-0843-45D6-99A6-43282A6B13C8}" destId="{CCF9A54C-5C94-4D68-8E36-9F6E8ABCEE06}" srcOrd="1" destOrd="0" presId="urn:microsoft.com/office/officeart/2016/7/layout/BasicLinearProcessNumbered"/>
    <dgm:cxn modelId="{D631CF6C-3D76-4C0F-84DF-C5E769CB7159}" type="presOf" srcId="{6E597A65-9CDD-43D2-9208-0D10200CCE9B}" destId="{44924C79-90F7-4E90-93BA-FAFB7908CEF2}" srcOrd="1" destOrd="0" presId="urn:microsoft.com/office/officeart/2016/7/layout/BasicLinearProcessNumbered"/>
    <dgm:cxn modelId="{82833C71-0DE0-4617-8CCB-CADB9075E98C}" type="presOf" srcId="{A5DE04D7-50F2-4C3F-9DB3-60B235CED001}" destId="{084D4BCF-A4A4-4849-BA31-A24A4B06BA08}" srcOrd="0" destOrd="0" presId="urn:microsoft.com/office/officeart/2016/7/layout/BasicLinearProcessNumbered"/>
    <dgm:cxn modelId="{535E4674-A987-4FB4-B47A-1EA24CE28B5B}" type="presOf" srcId="{EE9C1E52-A4FC-4CBA-A9AA-E0930DD764FD}" destId="{3129D305-4543-407C-90BB-8B035B622A68}" srcOrd="0" destOrd="0" presId="urn:microsoft.com/office/officeart/2016/7/layout/BasicLinearProcessNumbered"/>
    <dgm:cxn modelId="{3C542159-EAED-4350-A5AF-94AEF03AA61A}" type="presOf" srcId="{F9D253AF-060C-4C3C-A7C8-84F2D0D09AAF}" destId="{9FDC6CDC-787A-4124-8B88-DDA868F0EE8C}" srcOrd="0" destOrd="0" presId="urn:microsoft.com/office/officeart/2016/7/layout/BasicLinearProcessNumbered"/>
    <dgm:cxn modelId="{6FCED17D-4B9D-4F0B-A02F-92AFE1CEFB28}" srcId="{DF313C68-7D39-4F8E-BF6F-986DC0CF662B}" destId="{F9D253AF-060C-4C3C-A7C8-84F2D0D09AAF}" srcOrd="1" destOrd="0" parTransId="{B4CA9475-9724-4F99-8895-B20B702BB2C9}" sibTransId="{F31AE472-639C-4C55-B798-5D561BA179EE}"/>
    <dgm:cxn modelId="{2406FC89-F5D8-4339-8056-152355BC8F39}" type="presOf" srcId="{6E597A65-9CDD-43D2-9208-0D10200CCE9B}" destId="{720D5BA8-1706-4DDC-AB5B-BCB351F3BD89}" srcOrd="0" destOrd="0" presId="urn:microsoft.com/office/officeart/2016/7/layout/BasicLinearProcessNumbered"/>
    <dgm:cxn modelId="{244366AB-D537-48EF-B010-7F3B5BDE0E68}" type="presOf" srcId="{720921C2-C643-40A7-9E07-6690EEAAA5A1}" destId="{7F206088-31BE-4014-9754-04836477CE69}" srcOrd="0" destOrd="0" presId="urn:microsoft.com/office/officeart/2016/7/layout/BasicLinearProcessNumbered"/>
    <dgm:cxn modelId="{0533E2B2-4CF0-4A7A-86E0-630C6A80DE36}" type="presOf" srcId="{F9D253AF-060C-4C3C-A7C8-84F2D0D09AAF}" destId="{AB0C9460-2561-4511-A7D7-F2816C7464A9}" srcOrd="1" destOrd="0" presId="urn:microsoft.com/office/officeart/2016/7/layout/BasicLinearProcessNumbered"/>
    <dgm:cxn modelId="{F172CCBF-8992-47E9-A921-1E7C56D45072}" type="presOf" srcId="{F31AE472-639C-4C55-B798-5D561BA179EE}" destId="{66482EC5-B9FA-4DAB-9B91-A44DF55B26A6}" srcOrd="0" destOrd="0" presId="urn:microsoft.com/office/officeart/2016/7/layout/BasicLinearProcessNumbered"/>
    <dgm:cxn modelId="{7E8FD7C2-B12A-491B-BDB7-06D15FD3968B}" type="presOf" srcId="{91BF7120-84DF-4B0C-AE71-8C2C0BAB0791}" destId="{DA93708A-2BB9-441C-AF70-DCD451D4B9E9}" srcOrd="0" destOrd="0" presId="urn:microsoft.com/office/officeart/2016/7/layout/BasicLinearProcessNumbered"/>
    <dgm:cxn modelId="{C0E019C5-78F0-4339-8C20-BB6ADAFDD23A}" type="presOf" srcId="{720921C2-C643-40A7-9E07-6690EEAAA5A1}" destId="{DBB92924-D2A3-4EA7-9B6D-C709B95EB105}" srcOrd="1" destOrd="0" presId="urn:microsoft.com/office/officeart/2016/7/layout/BasicLinearProcessNumbered"/>
    <dgm:cxn modelId="{EAC76BE9-6D72-4818-8D53-46D8216A6BF6}" srcId="{DF313C68-7D39-4F8E-BF6F-986DC0CF662B}" destId="{0E664239-0843-45D6-99A6-43282A6B13C8}" srcOrd="3" destOrd="0" parTransId="{5330F689-D324-4B68-8900-BCEF3D499321}" sibTransId="{A5DE04D7-50F2-4C3F-9DB3-60B235CED001}"/>
    <dgm:cxn modelId="{7F91D2F6-D98D-4CEE-891F-E6C88A603A8E}" type="presOf" srcId="{DF313C68-7D39-4F8E-BF6F-986DC0CF662B}" destId="{18CA57C6-214F-468E-BF50-5D98E2EFB0E4}" srcOrd="0" destOrd="0" presId="urn:microsoft.com/office/officeart/2016/7/layout/BasicLinearProcessNumbered"/>
    <dgm:cxn modelId="{2E5EA906-7112-46A8-B4EB-ED26CEA1AC8C}" type="presParOf" srcId="{18CA57C6-214F-468E-BF50-5D98E2EFB0E4}" destId="{373EF19D-68BA-4469-B070-6C3EEAF65543}" srcOrd="0" destOrd="0" presId="urn:microsoft.com/office/officeart/2016/7/layout/BasicLinearProcessNumbered"/>
    <dgm:cxn modelId="{5959D8BD-416C-496A-B795-F4120E953255}" type="presParOf" srcId="{373EF19D-68BA-4469-B070-6C3EEAF65543}" destId="{720D5BA8-1706-4DDC-AB5B-BCB351F3BD89}" srcOrd="0" destOrd="0" presId="urn:microsoft.com/office/officeart/2016/7/layout/BasicLinearProcessNumbered"/>
    <dgm:cxn modelId="{544D3C79-68C6-490E-B480-8BEA24E994C9}" type="presParOf" srcId="{373EF19D-68BA-4469-B070-6C3EEAF65543}" destId="{3129D305-4543-407C-90BB-8B035B622A68}" srcOrd="1" destOrd="0" presId="urn:microsoft.com/office/officeart/2016/7/layout/BasicLinearProcessNumbered"/>
    <dgm:cxn modelId="{897B4740-F72B-4590-94BA-6D80482A5A67}" type="presParOf" srcId="{373EF19D-68BA-4469-B070-6C3EEAF65543}" destId="{8A30D258-B6FC-4BB2-9935-2CDE849AA3B7}" srcOrd="2" destOrd="0" presId="urn:microsoft.com/office/officeart/2016/7/layout/BasicLinearProcessNumbered"/>
    <dgm:cxn modelId="{9DB75F72-D309-4160-AEF1-716F14118630}" type="presParOf" srcId="{373EF19D-68BA-4469-B070-6C3EEAF65543}" destId="{44924C79-90F7-4E90-93BA-FAFB7908CEF2}" srcOrd="3" destOrd="0" presId="urn:microsoft.com/office/officeart/2016/7/layout/BasicLinearProcessNumbered"/>
    <dgm:cxn modelId="{DB3FBF30-4612-4EFB-9B9E-D67154821448}" type="presParOf" srcId="{18CA57C6-214F-468E-BF50-5D98E2EFB0E4}" destId="{6FA8B9E4-CC5A-4396-861B-1733A9992F3D}" srcOrd="1" destOrd="0" presId="urn:microsoft.com/office/officeart/2016/7/layout/BasicLinearProcessNumbered"/>
    <dgm:cxn modelId="{9D7EBB60-4C61-49A4-8567-AC21FC785F03}" type="presParOf" srcId="{18CA57C6-214F-468E-BF50-5D98E2EFB0E4}" destId="{FCAE71A2-3E4C-4841-A512-98ABF55FF2B7}" srcOrd="2" destOrd="0" presId="urn:microsoft.com/office/officeart/2016/7/layout/BasicLinearProcessNumbered"/>
    <dgm:cxn modelId="{66DB8C01-39C0-4063-892B-CB8F734B6E6D}" type="presParOf" srcId="{FCAE71A2-3E4C-4841-A512-98ABF55FF2B7}" destId="{9FDC6CDC-787A-4124-8B88-DDA868F0EE8C}" srcOrd="0" destOrd="0" presId="urn:microsoft.com/office/officeart/2016/7/layout/BasicLinearProcessNumbered"/>
    <dgm:cxn modelId="{FD443FF2-14AE-4D82-9F8C-A7BC0644EEB9}" type="presParOf" srcId="{FCAE71A2-3E4C-4841-A512-98ABF55FF2B7}" destId="{66482EC5-B9FA-4DAB-9B91-A44DF55B26A6}" srcOrd="1" destOrd="0" presId="urn:microsoft.com/office/officeart/2016/7/layout/BasicLinearProcessNumbered"/>
    <dgm:cxn modelId="{B4A6D263-0053-4965-9FCB-C17DAC3D9F83}" type="presParOf" srcId="{FCAE71A2-3E4C-4841-A512-98ABF55FF2B7}" destId="{61A9841C-9FC7-46FD-97D8-24F98265DFF0}" srcOrd="2" destOrd="0" presId="urn:microsoft.com/office/officeart/2016/7/layout/BasicLinearProcessNumbered"/>
    <dgm:cxn modelId="{65099A4A-60DD-427E-B7E8-7D1F33170CD8}" type="presParOf" srcId="{FCAE71A2-3E4C-4841-A512-98ABF55FF2B7}" destId="{AB0C9460-2561-4511-A7D7-F2816C7464A9}" srcOrd="3" destOrd="0" presId="urn:microsoft.com/office/officeart/2016/7/layout/BasicLinearProcessNumbered"/>
    <dgm:cxn modelId="{5B51125B-C920-473A-8846-CD0E4E31153E}" type="presParOf" srcId="{18CA57C6-214F-468E-BF50-5D98E2EFB0E4}" destId="{EED2269B-AD3D-4AF9-B5FE-1348CC769095}" srcOrd="3" destOrd="0" presId="urn:microsoft.com/office/officeart/2016/7/layout/BasicLinearProcessNumbered"/>
    <dgm:cxn modelId="{E86555E7-23C6-401C-A9A8-4795D574A959}" type="presParOf" srcId="{18CA57C6-214F-468E-BF50-5D98E2EFB0E4}" destId="{527297CA-1219-45CD-9C97-23279636F4E0}" srcOrd="4" destOrd="0" presId="urn:microsoft.com/office/officeart/2016/7/layout/BasicLinearProcessNumbered"/>
    <dgm:cxn modelId="{17761C27-9313-44D8-AA6E-874F70F33200}" type="presParOf" srcId="{527297CA-1219-45CD-9C97-23279636F4E0}" destId="{7F206088-31BE-4014-9754-04836477CE69}" srcOrd="0" destOrd="0" presId="urn:microsoft.com/office/officeart/2016/7/layout/BasicLinearProcessNumbered"/>
    <dgm:cxn modelId="{51E560FB-1F44-4C38-BBAA-DEF961F00A9A}" type="presParOf" srcId="{527297CA-1219-45CD-9C97-23279636F4E0}" destId="{DA93708A-2BB9-441C-AF70-DCD451D4B9E9}" srcOrd="1" destOrd="0" presId="urn:microsoft.com/office/officeart/2016/7/layout/BasicLinearProcessNumbered"/>
    <dgm:cxn modelId="{849F048E-ED3F-41F2-99FE-62843748ACA6}" type="presParOf" srcId="{527297CA-1219-45CD-9C97-23279636F4E0}" destId="{E8BCD110-02E6-45C7-A0F4-12F2383C4843}" srcOrd="2" destOrd="0" presId="urn:microsoft.com/office/officeart/2016/7/layout/BasicLinearProcessNumbered"/>
    <dgm:cxn modelId="{0D7C43AC-B4F3-42B7-AA85-609BAF426401}" type="presParOf" srcId="{527297CA-1219-45CD-9C97-23279636F4E0}" destId="{DBB92924-D2A3-4EA7-9B6D-C709B95EB105}" srcOrd="3" destOrd="0" presId="urn:microsoft.com/office/officeart/2016/7/layout/BasicLinearProcessNumbered"/>
    <dgm:cxn modelId="{8120A39E-79AC-4644-A239-30A8E17229E7}" type="presParOf" srcId="{18CA57C6-214F-468E-BF50-5D98E2EFB0E4}" destId="{C5F60FD3-6162-4100-AC1F-C5B8FD35FB55}" srcOrd="5" destOrd="0" presId="urn:microsoft.com/office/officeart/2016/7/layout/BasicLinearProcessNumbered"/>
    <dgm:cxn modelId="{11E1DCDE-4212-4793-AF3A-7A02FA352A3F}" type="presParOf" srcId="{18CA57C6-214F-468E-BF50-5D98E2EFB0E4}" destId="{E9282240-4FA6-4B1B-931D-04F8FA82D5B6}" srcOrd="6" destOrd="0" presId="urn:microsoft.com/office/officeart/2016/7/layout/BasicLinearProcessNumbered"/>
    <dgm:cxn modelId="{25BDE460-E30F-49AC-976C-0F38189A8123}" type="presParOf" srcId="{E9282240-4FA6-4B1B-931D-04F8FA82D5B6}" destId="{743B4616-0876-43D2-9CCF-BE6F81E87CC1}" srcOrd="0" destOrd="0" presId="urn:microsoft.com/office/officeart/2016/7/layout/BasicLinearProcessNumbered"/>
    <dgm:cxn modelId="{29F9D816-51D7-4846-8F09-AC5E590DA87A}" type="presParOf" srcId="{E9282240-4FA6-4B1B-931D-04F8FA82D5B6}" destId="{084D4BCF-A4A4-4849-BA31-A24A4B06BA08}" srcOrd="1" destOrd="0" presId="urn:microsoft.com/office/officeart/2016/7/layout/BasicLinearProcessNumbered"/>
    <dgm:cxn modelId="{32BF5403-EA38-4889-A64A-C13908DF5DEC}" type="presParOf" srcId="{E9282240-4FA6-4B1B-931D-04F8FA82D5B6}" destId="{29A8DE45-47EA-4C81-A170-E257355D1007}" srcOrd="2" destOrd="0" presId="urn:microsoft.com/office/officeart/2016/7/layout/BasicLinearProcessNumbered"/>
    <dgm:cxn modelId="{EA6F854A-F187-4FE0-AF11-F48830FD1035}" type="presParOf" srcId="{E9282240-4FA6-4B1B-931D-04F8FA82D5B6}" destId="{CCF9A54C-5C94-4D68-8E36-9F6E8ABCEE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FBFA9-1B44-4D53-9A60-70F0AE1B1EDA}">
      <dsp:nvSpPr>
        <dsp:cNvPr id="0" name=""/>
        <dsp:cNvSpPr/>
      </dsp:nvSpPr>
      <dsp:spPr>
        <a:xfrm>
          <a:off x="728222" y="500011"/>
          <a:ext cx="573594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86CE1-F762-4C23-AD92-6CC294B3A187}">
      <dsp:nvSpPr>
        <dsp:cNvPr id="0" name=""/>
        <dsp:cNvSpPr/>
      </dsp:nvSpPr>
      <dsp:spPr>
        <a:xfrm>
          <a:off x="1336232" y="451818"/>
          <a:ext cx="65963" cy="124001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2461"/>
            <a:satOff val="-3767"/>
            <a:lumOff val="-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"/>
              <a:satOff val="-3767"/>
              <a:lumOff val="-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7F301-68D6-4C38-A893-9AE7D3BE470B}">
      <dsp:nvSpPr>
        <dsp:cNvPr id="0" name=""/>
        <dsp:cNvSpPr/>
      </dsp:nvSpPr>
      <dsp:spPr>
        <a:xfrm>
          <a:off x="394819" y="238344"/>
          <a:ext cx="523407" cy="5234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</a:t>
          </a:r>
        </a:p>
      </dsp:txBody>
      <dsp:txXfrm>
        <a:off x="471470" y="314995"/>
        <a:ext cx="370105" cy="370105"/>
      </dsp:txXfrm>
    </dsp:sp>
    <dsp:sp modelId="{A7848E98-3BC0-4D65-8AA3-CD9FE0D53A2F}">
      <dsp:nvSpPr>
        <dsp:cNvPr id="0" name=""/>
        <dsp:cNvSpPr/>
      </dsp:nvSpPr>
      <dsp:spPr>
        <a:xfrm>
          <a:off x="11229" y="927330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4923"/>
            <a:satOff val="-7535"/>
            <a:lumOff val="-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3"/>
              <a:satOff val="-7535"/>
              <a:lumOff val="-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Intro</a:t>
          </a:r>
        </a:p>
      </dsp:txBody>
      <dsp:txXfrm>
        <a:off x="11229" y="1185447"/>
        <a:ext cx="1290587" cy="1707483"/>
      </dsp:txXfrm>
    </dsp:sp>
    <dsp:sp modelId="{664882AC-E02B-421D-B33B-21A8620BFBA7}">
      <dsp:nvSpPr>
        <dsp:cNvPr id="0" name=""/>
        <dsp:cNvSpPr/>
      </dsp:nvSpPr>
      <dsp:spPr>
        <a:xfrm>
          <a:off x="1445215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127384"/>
            <a:satOff val="-11302"/>
            <a:lumOff val="-1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27384"/>
              <a:satOff val="-11302"/>
              <a:lumOff val="-1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05F31-032D-473B-A7F5-347131435411}">
      <dsp:nvSpPr>
        <dsp:cNvPr id="0" name=""/>
        <dsp:cNvSpPr/>
      </dsp:nvSpPr>
      <dsp:spPr>
        <a:xfrm>
          <a:off x="2770218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D9AD0-FFF6-402A-B40E-724EF0AD91B7}">
      <dsp:nvSpPr>
        <dsp:cNvPr id="0" name=""/>
        <dsp:cNvSpPr/>
      </dsp:nvSpPr>
      <dsp:spPr>
        <a:xfrm>
          <a:off x="1828805" y="238378"/>
          <a:ext cx="523407" cy="523407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</a:p>
      </dsp:txBody>
      <dsp:txXfrm>
        <a:off x="1905456" y="315029"/>
        <a:ext cx="370105" cy="370105"/>
      </dsp:txXfrm>
    </dsp:sp>
    <dsp:sp modelId="{D6DF97E8-8EF4-4232-AD16-9CC2A740651F}">
      <dsp:nvSpPr>
        <dsp:cNvPr id="0" name=""/>
        <dsp:cNvSpPr/>
      </dsp:nvSpPr>
      <dsp:spPr>
        <a:xfrm>
          <a:off x="1445215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is ABB?</a:t>
          </a:r>
        </a:p>
      </dsp:txBody>
      <dsp:txXfrm>
        <a:off x="1445215" y="1185536"/>
        <a:ext cx="1290587" cy="1707483"/>
      </dsp:txXfrm>
    </dsp:sp>
    <dsp:sp modelId="{E207956C-69A6-477C-AB8D-1B4D4F8538E9}">
      <dsp:nvSpPr>
        <dsp:cNvPr id="0" name=""/>
        <dsp:cNvSpPr/>
      </dsp:nvSpPr>
      <dsp:spPr>
        <a:xfrm>
          <a:off x="2879201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254768"/>
            <a:satOff val="-22604"/>
            <a:lumOff val="-23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54768"/>
              <a:satOff val="-22604"/>
              <a:lumOff val="-2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EB769-4F0D-4A42-9593-DDA4D989099D}">
      <dsp:nvSpPr>
        <dsp:cNvPr id="0" name=""/>
        <dsp:cNvSpPr/>
      </dsp:nvSpPr>
      <dsp:spPr>
        <a:xfrm>
          <a:off x="4204204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297229"/>
            <a:satOff val="-26371"/>
            <a:lumOff val="-2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97229"/>
              <a:satOff val="-26371"/>
              <a:lumOff val="-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8C02D-F354-4C4A-B097-91F29BB63C42}">
      <dsp:nvSpPr>
        <dsp:cNvPr id="0" name=""/>
        <dsp:cNvSpPr/>
      </dsp:nvSpPr>
      <dsp:spPr>
        <a:xfrm>
          <a:off x="3262791" y="238378"/>
          <a:ext cx="523407" cy="52340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</a:p>
      </dsp:txBody>
      <dsp:txXfrm>
        <a:off x="3339442" y="315029"/>
        <a:ext cx="370105" cy="370105"/>
      </dsp:txXfrm>
    </dsp:sp>
    <dsp:sp modelId="{FFDC02EF-9DA4-43AC-8598-F769CCBB4223}">
      <dsp:nvSpPr>
        <dsp:cNvPr id="0" name=""/>
        <dsp:cNvSpPr/>
      </dsp:nvSpPr>
      <dsp:spPr>
        <a:xfrm>
          <a:off x="2879201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Flow</a:t>
          </a:r>
        </a:p>
      </dsp:txBody>
      <dsp:txXfrm>
        <a:off x="2879201" y="1185536"/>
        <a:ext cx="1290587" cy="1707483"/>
      </dsp:txXfrm>
    </dsp:sp>
    <dsp:sp modelId="{1DC4B340-02B3-41F4-A934-E818692D3DF1}">
      <dsp:nvSpPr>
        <dsp:cNvPr id="0" name=""/>
        <dsp:cNvSpPr/>
      </dsp:nvSpPr>
      <dsp:spPr>
        <a:xfrm>
          <a:off x="4313187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382152"/>
            <a:satOff val="-33906"/>
            <a:lumOff val="-3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82152"/>
              <a:satOff val="-33906"/>
              <a:lumOff val="-3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F6E99-71A3-4EA5-9A7A-9EBAEC2B55EE}">
      <dsp:nvSpPr>
        <dsp:cNvPr id="0" name=""/>
        <dsp:cNvSpPr/>
      </dsp:nvSpPr>
      <dsp:spPr>
        <a:xfrm>
          <a:off x="5638190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133A5-0160-44F5-BE2A-4DDF62F23024}">
      <dsp:nvSpPr>
        <dsp:cNvPr id="0" name=""/>
        <dsp:cNvSpPr/>
      </dsp:nvSpPr>
      <dsp:spPr>
        <a:xfrm>
          <a:off x="4696777" y="238378"/>
          <a:ext cx="523407" cy="52340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</a:t>
          </a:r>
        </a:p>
      </dsp:txBody>
      <dsp:txXfrm>
        <a:off x="4773428" y="315029"/>
        <a:ext cx="370105" cy="370105"/>
      </dsp:txXfrm>
    </dsp:sp>
    <dsp:sp modelId="{18CD336E-E18F-4265-BEF7-9A747E3C6E3D}">
      <dsp:nvSpPr>
        <dsp:cNvPr id="0" name=""/>
        <dsp:cNvSpPr/>
      </dsp:nvSpPr>
      <dsp:spPr>
        <a:xfrm>
          <a:off x="4313187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467074"/>
            <a:satOff val="-41440"/>
            <a:lumOff val="-42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67074"/>
              <a:satOff val="-41440"/>
              <a:lumOff val="-4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Component</a:t>
          </a:r>
        </a:p>
      </dsp:txBody>
      <dsp:txXfrm>
        <a:off x="4313187" y="1185536"/>
        <a:ext cx="1290587" cy="1707483"/>
      </dsp:txXfrm>
    </dsp:sp>
    <dsp:sp modelId="{9E91D26E-54BD-40F0-BA80-A7F5ECD31101}">
      <dsp:nvSpPr>
        <dsp:cNvPr id="0" name=""/>
        <dsp:cNvSpPr/>
      </dsp:nvSpPr>
      <dsp:spPr>
        <a:xfrm>
          <a:off x="5747173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478AE-213E-4AF0-AE7A-454824686651}">
      <dsp:nvSpPr>
        <dsp:cNvPr id="0" name=""/>
        <dsp:cNvSpPr/>
      </dsp:nvSpPr>
      <dsp:spPr>
        <a:xfrm>
          <a:off x="7072176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551997"/>
            <a:satOff val="-48975"/>
            <a:lumOff val="-50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51997"/>
              <a:satOff val="-48975"/>
              <a:lumOff val="-5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DF98D-7A02-49BB-AE7D-D2B9567EB15F}">
      <dsp:nvSpPr>
        <dsp:cNvPr id="0" name=""/>
        <dsp:cNvSpPr/>
      </dsp:nvSpPr>
      <dsp:spPr>
        <a:xfrm>
          <a:off x="6130763" y="238378"/>
          <a:ext cx="523407" cy="52340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</a:t>
          </a:r>
        </a:p>
      </dsp:txBody>
      <dsp:txXfrm>
        <a:off x="6207414" y="315029"/>
        <a:ext cx="370105" cy="370105"/>
      </dsp:txXfrm>
    </dsp:sp>
    <dsp:sp modelId="{7A0C4983-2D0A-4D3F-A30A-033F776A0F2E}">
      <dsp:nvSpPr>
        <dsp:cNvPr id="0" name=""/>
        <dsp:cNvSpPr/>
      </dsp:nvSpPr>
      <dsp:spPr>
        <a:xfrm>
          <a:off x="5747173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594458"/>
            <a:satOff val="-52742"/>
            <a:lumOff val="-5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94458"/>
              <a:satOff val="-52742"/>
              <a:lumOff val="-5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Algorithm Idea</a:t>
          </a:r>
        </a:p>
      </dsp:txBody>
      <dsp:txXfrm>
        <a:off x="5747173" y="1185536"/>
        <a:ext cx="1290587" cy="1707483"/>
      </dsp:txXfrm>
    </dsp:sp>
    <dsp:sp modelId="{684532ED-90FF-40D6-B44D-BD824553F703}">
      <dsp:nvSpPr>
        <dsp:cNvPr id="0" name=""/>
        <dsp:cNvSpPr/>
      </dsp:nvSpPr>
      <dsp:spPr>
        <a:xfrm>
          <a:off x="7181159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B3835-F259-4705-91C3-E3C9293863EC}">
      <dsp:nvSpPr>
        <dsp:cNvPr id="0" name=""/>
        <dsp:cNvSpPr/>
      </dsp:nvSpPr>
      <dsp:spPr>
        <a:xfrm>
          <a:off x="8506162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679381"/>
            <a:satOff val="-60277"/>
            <a:lumOff val="-6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DDDEA-608F-4F8D-A74C-93FC22D96845}">
      <dsp:nvSpPr>
        <dsp:cNvPr id="0" name=""/>
        <dsp:cNvSpPr/>
      </dsp:nvSpPr>
      <dsp:spPr>
        <a:xfrm>
          <a:off x="7564749" y="238378"/>
          <a:ext cx="523407" cy="523407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</a:t>
          </a:r>
        </a:p>
      </dsp:txBody>
      <dsp:txXfrm>
        <a:off x="7641400" y="315029"/>
        <a:ext cx="370105" cy="370105"/>
      </dsp:txXfrm>
    </dsp:sp>
    <dsp:sp modelId="{81F61075-DD2E-442D-BDB5-ED7FC02C9FE6}">
      <dsp:nvSpPr>
        <dsp:cNvPr id="0" name=""/>
        <dsp:cNvSpPr/>
      </dsp:nvSpPr>
      <dsp:spPr>
        <a:xfrm>
          <a:off x="7181159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721842"/>
            <a:satOff val="-64044"/>
            <a:lumOff val="-6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1842"/>
              <a:satOff val="-64044"/>
              <a:lumOff val="-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Schedule</a:t>
          </a:r>
        </a:p>
      </dsp:txBody>
      <dsp:txXfrm>
        <a:off x="7181159" y="1185536"/>
        <a:ext cx="1290587" cy="1707483"/>
      </dsp:txXfrm>
    </dsp:sp>
    <dsp:sp modelId="{62661D12-914D-4922-89F2-C00DA7657DE2}">
      <dsp:nvSpPr>
        <dsp:cNvPr id="0" name=""/>
        <dsp:cNvSpPr/>
      </dsp:nvSpPr>
      <dsp:spPr>
        <a:xfrm>
          <a:off x="8615145" y="500045"/>
          <a:ext cx="645924" cy="72"/>
        </a:xfrm>
        <a:prstGeom prst="rect">
          <a:avLst/>
        </a:prstGeom>
        <a:solidFill>
          <a:schemeClr val="accent2">
            <a:tint val="40000"/>
            <a:alpha val="90000"/>
            <a:hueOff val="-764303"/>
            <a:satOff val="-67811"/>
            <a:lumOff val="-6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64303"/>
              <a:satOff val="-67811"/>
              <a:lumOff val="-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83CE3-1F34-49C1-A748-9C357D0A5922}">
      <dsp:nvSpPr>
        <dsp:cNvPr id="0" name=""/>
        <dsp:cNvSpPr/>
      </dsp:nvSpPr>
      <dsp:spPr>
        <a:xfrm>
          <a:off x="8999366" y="238378"/>
          <a:ext cx="523407" cy="52340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</a:t>
          </a:r>
        </a:p>
      </dsp:txBody>
      <dsp:txXfrm>
        <a:off x="9076017" y="315029"/>
        <a:ext cx="370105" cy="370105"/>
      </dsp:txXfrm>
    </dsp:sp>
    <dsp:sp modelId="{73B5FCDD-08D4-40AE-BE09-165576B6F830}">
      <dsp:nvSpPr>
        <dsp:cNvPr id="0" name=""/>
        <dsp:cNvSpPr/>
      </dsp:nvSpPr>
      <dsp:spPr>
        <a:xfrm>
          <a:off x="8615145" y="927419"/>
          <a:ext cx="134368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91" tIns="165100" rIns="105991" bIns="1651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Summary</a:t>
          </a:r>
        </a:p>
      </dsp:txBody>
      <dsp:txXfrm>
        <a:off x="8615145" y="1196156"/>
        <a:ext cx="1343686" cy="1696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D5BA8-1706-4DDC-AB5B-BCB351F3BD89}">
      <dsp:nvSpPr>
        <dsp:cNvPr id="0" name=""/>
        <dsp:cNvSpPr/>
      </dsp:nvSpPr>
      <dsp:spPr>
        <a:xfrm>
          <a:off x="2964" y="0"/>
          <a:ext cx="2351960" cy="313136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Anti-Advertising Blog Program</a:t>
          </a:r>
        </a:p>
      </dsp:txBody>
      <dsp:txXfrm>
        <a:off x="2964" y="1189918"/>
        <a:ext cx="2351960" cy="1878818"/>
      </dsp:txXfrm>
    </dsp:sp>
    <dsp:sp modelId="{3129D305-4543-407C-90BB-8B035B622A68}">
      <dsp:nvSpPr>
        <dsp:cNvPr id="0" name=""/>
        <dsp:cNvSpPr/>
      </dsp:nvSpPr>
      <dsp:spPr>
        <a:xfrm>
          <a:off x="709240" y="313136"/>
          <a:ext cx="939409" cy="93940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1</a:t>
          </a:r>
        </a:p>
      </dsp:txBody>
      <dsp:txXfrm>
        <a:off x="846813" y="450709"/>
        <a:ext cx="664263" cy="664263"/>
      </dsp:txXfrm>
    </dsp:sp>
    <dsp:sp modelId="{8A30D258-B6FC-4BB2-9935-2CDE849AA3B7}">
      <dsp:nvSpPr>
        <dsp:cNvPr id="0" name=""/>
        <dsp:cNvSpPr/>
      </dsp:nvSpPr>
      <dsp:spPr>
        <a:xfrm>
          <a:off x="2964" y="3131292"/>
          <a:ext cx="2351960" cy="72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C6CDC-787A-4124-8B88-DDA868F0EE8C}">
      <dsp:nvSpPr>
        <dsp:cNvPr id="0" name=""/>
        <dsp:cNvSpPr/>
      </dsp:nvSpPr>
      <dsp:spPr>
        <a:xfrm>
          <a:off x="2590121" y="0"/>
          <a:ext cx="2351960" cy="3131364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Showing Advertisement-like Figures</a:t>
          </a:r>
        </a:p>
      </dsp:txBody>
      <dsp:txXfrm>
        <a:off x="2590121" y="1189918"/>
        <a:ext cx="2351960" cy="1878818"/>
      </dsp:txXfrm>
    </dsp:sp>
    <dsp:sp modelId="{66482EC5-B9FA-4DAB-9B91-A44DF55B26A6}">
      <dsp:nvSpPr>
        <dsp:cNvPr id="0" name=""/>
        <dsp:cNvSpPr/>
      </dsp:nvSpPr>
      <dsp:spPr>
        <a:xfrm>
          <a:off x="3296397" y="313136"/>
          <a:ext cx="939409" cy="939409"/>
        </a:xfrm>
        <a:prstGeom prst="ellips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2</a:t>
          </a:r>
        </a:p>
      </dsp:txBody>
      <dsp:txXfrm>
        <a:off x="3433970" y="450709"/>
        <a:ext cx="664263" cy="664263"/>
      </dsp:txXfrm>
    </dsp:sp>
    <dsp:sp modelId="{61A9841C-9FC7-46FD-97D8-24F98265DFF0}">
      <dsp:nvSpPr>
        <dsp:cNvPr id="0" name=""/>
        <dsp:cNvSpPr/>
      </dsp:nvSpPr>
      <dsp:spPr>
        <a:xfrm>
          <a:off x="2590121" y="3131292"/>
          <a:ext cx="2351960" cy="72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06088-31BE-4014-9754-04836477CE69}">
      <dsp:nvSpPr>
        <dsp:cNvPr id="0" name=""/>
        <dsp:cNvSpPr/>
      </dsp:nvSpPr>
      <dsp:spPr>
        <a:xfrm>
          <a:off x="5177278" y="0"/>
          <a:ext cx="2351960" cy="3131364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Implemented to the Chrome Extension for Handy Usage</a:t>
          </a:r>
        </a:p>
      </dsp:txBody>
      <dsp:txXfrm>
        <a:off x="5177278" y="1189918"/>
        <a:ext cx="2351960" cy="1878818"/>
      </dsp:txXfrm>
    </dsp:sp>
    <dsp:sp modelId="{DA93708A-2BB9-441C-AF70-DCD451D4B9E9}">
      <dsp:nvSpPr>
        <dsp:cNvPr id="0" name=""/>
        <dsp:cNvSpPr/>
      </dsp:nvSpPr>
      <dsp:spPr>
        <a:xfrm>
          <a:off x="5883553" y="313136"/>
          <a:ext cx="939409" cy="939409"/>
        </a:xfrm>
        <a:prstGeom prst="ellips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3</a:t>
          </a:r>
        </a:p>
      </dsp:txBody>
      <dsp:txXfrm>
        <a:off x="6021126" y="450709"/>
        <a:ext cx="664263" cy="664263"/>
      </dsp:txXfrm>
    </dsp:sp>
    <dsp:sp modelId="{E8BCD110-02E6-45C7-A0F4-12F2383C4843}">
      <dsp:nvSpPr>
        <dsp:cNvPr id="0" name=""/>
        <dsp:cNvSpPr/>
      </dsp:nvSpPr>
      <dsp:spPr>
        <a:xfrm>
          <a:off x="5177278" y="3131292"/>
          <a:ext cx="2351960" cy="72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B4616-0876-43D2-9CCF-BE6F81E87CC1}">
      <dsp:nvSpPr>
        <dsp:cNvPr id="0" name=""/>
        <dsp:cNvSpPr/>
      </dsp:nvSpPr>
      <dsp:spPr>
        <a:xfrm>
          <a:off x="7764434" y="0"/>
          <a:ext cx="2351960" cy="313136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.</a:t>
          </a:r>
          <a:r>
            <a:rPr lang="en-US" altLang="ko-KR" sz="1800" kern="1200" dirty="0"/>
            <a:t> After the Algorithm Fixed, the Number of Advertisement Category Will Increase</a:t>
          </a:r>
          <a:endParaRPr lang="en-US" sz="1700" kern="1200" dirty="0"/>
        </a:p>
      </dsp:txBody>
      <dsp:txXfrm>
        <a:off x="7764434" y="1189918"/>
        <a:ext cx="2351960" cy="1878818"/>
      </dsp:txXfrm>
    </dsp:sp>
    <dsp:sp modelId="{084D4BCF-A4A4-4849-BA31-A24A4B06BA08}">
      <dsp:nvSpPr>
        <dsp:cNvPr id="0" name=""/>
        <dsp:cNvSpPr/>
      </dsp:nvSpPr>
      <dsp:spPr>
        <a:xfrm>
          <a:off x="8470710" y="313136"/>
          <a:ext cx="939409" cy="939409"/>
        </a:xfrm>
        <a:prstGeom prst="ellips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4</a:t>
          </a:r>
        </a:p>
      </dsp:txBody>
      <dsp:txXfrm>
        <a:off x="8608283" y="450709"/>
        <a:ext cx="664263" cy="664263"/>
      </dsp:txXfrm>
    </dsp:sp>
    <dsp:sp modelId="{29A8DE45-47EA-4C81-A170-E257355D1007}">
      <dsp:nvSpPr>
        <dsp:cNvPr id="0" name=""/>
        <dsp:cNvSpPr/>
      </dsp:nvSpPr>
      <dsp:spPr>
        <a:xfrm>
          <a:off x="7764434" y="3131292"/>
          <a:ext cx="2351960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F17FB-416F-48BD-97FA-C250D5354CEF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8A085-F95C-4C4C-8EDA-14E13C47F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77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yonsei.ac.kr/dslab/Journal/sentiment%20dictionary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pi.openhangul.com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3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</a:t>
            </a:r>
            <a:r>
              <a:rPr lang="en-US" altLang="ko-KR" dirty="0"/>
              <a:t>(</a:t>
            </a:r>
            <a:r>
              <a:rPr lang="ko-KR" altLang="en-US" dirty="0"/>
              <a:t>對</a:t>
            </a:r>
            <a:r>
              <a:rPr lang="en-US" altLang="ko-KR" dirty="0"/>
              <a:t>) </a:t>
            </a:r>
            <a:r>
              <a:rPr lang="ko-KR" altLang="en-US" dirty="0"/>
              <a:t>광고성 블로그 프로그램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블로그가 얼마나 광고로부터 자유로운지 광고성 수치를 </a:t>
            </a:r>
            <a:r>
              <a:rPr lang="ko-KR" altLang="en-US" dirty="0" err="1"/>
              <a:t>띄워줌</a:t>
            </a:r>
            <a:endParaRPr lang="en-US" altLang="ko-KR" dirty="0"/>
          </a:p>
          <a:p>
            <a:r>
              <a:rPr lang="ko-KR" altLang="en-US" dirty="0"/>
              <a:t>사용자 편의를 위해 </a:t>
            </a:r>
            <a:r>
              <a:rPr lang="ko-KR" altLang="en-US" dirty="0" err="1"/>
              <a:t>크롬익스텐션으로</a:t>
            </a:r>
            <a:r>
              <a:rPr lang="ko-KR" altLang="en-US" dirty="0"/>
              <a:t> 제작 예정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광고 카테고리의 요소와 항목은 아직 정해지지 않았으나 여러 실험 후 알고리즘이 확정되면 그 때부터 카테고리 요소를 늘려 나갈 예정</a:t>
            </a:r>
            <a:r>
              <a:rPr lang="en-US" altLang="ko-KR" dirty="0"/>
              <a:t>(</a:t>
            </a:r>
            <a:r>
              <a:rPr lang="ko-KR" altLang="en-US" dirty="0"/>
              <a:t>최소 </a:t>
            </a:r>
            <a:r>
              <a:rPr lang="en-US" altLang="ko-KR" dirty="0"/>
              <a:t>5, 6</a:t>
            </a:r>
            <a:r>
              <a:rPr lang="ko-KR" altLang="en-US" dirty="0"/>
              <a:t>개의 모델과 데이터셋 구상 중</a:t>
            </a:r>
            <a:r>
              <a:rPr lang="en-US" altLang="ko-KR" dirty="0"/>
              <a:t>).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33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57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6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Distorted info example -&gt; blog about ‘</a:t>
            </a:r>
            <a:r>
              <a:rPr lang="ko-KR" altLang="en-US" dirty="0" err="1"/>
              <a:t>풍성호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0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Cuz</a:t>
            </a:r>
            <a:r>
              <a:rPr lang="en-US" altLang="ko-KR" dirty="0"/>
              <a:t> it’s from marketing film, we can’t guarantee that the blog from ‘</a:t>
            </a:r>
            <a:r>
              <a:rPr lang="ko-KR" altLang="en-US" dirty="0"/>
              <a:t>블로그 원정대‘</a:t>
            </a:r>
            <a:r>
              <a:rPr lang="en-US" altLang="ko-KR" dirty="0"/>
              <a:t> is reliable info.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13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28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사용자가 </a:t>
            </a:r>
            <a:r>
              <a:rPr lang="ko-KR" altLang="en-US" dirty="0" err="1"/>
              <a:t>네이버블로그에</a:t>
            </a:r>
            <a:r>
              <a:rPr lang="ko-KR" altLang="en-US" dirty="0"/>
              <a:t> 들어갈 경우 해당 블로그 주소를 받아온다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블로그 본문을 크롤링하여 </a:t>
            </a:r>
            <a:r>
              <a:rPr lang="ko-KR" altLang="en-US" dirty="0" err="1"/>
              <a:t>익스텐션</a:t>
            </a:r>
            <a:r>
              <a:rPr lang="ko-KR" altLang="en-US" dirty="0"/>
              <a:t> 프로그램에 전달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먼저 프로그램은 </a:t>
            </a:r>
            <a:r>
              <a:rPr lang="en-US" altLang="ko-KR" dirty="0"/>
              <a:t>n</a:t>
            </a:r>
            <a:r>
              <a:rPr lang="ko-KR" altLang="en-US" dirty="0"/>
              <a:t>개의 광고 카테고리 중 어떤 카테고리에 가까운지 판단한다</a:t>
            </a:r>
            <a:r>
              <a:rPr lang="en-US" altLang="ko-KR" dirty="0"/>
              <a:t>. (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광고 카테고리</a:t>
            </a:r>
            <a:r>
              <a:rPr lang="en-US" altLang="ko-KR" dirty="0"/>
              <a:t>-&gt; </a:t>
            </a:r>
            <a:r>
              <a:rPr lang="ko-KR" altLang="en-US" dirty="0"/>
              <a:t>화장품</a:t>
            </a:r>
            <a:r>
              <a:rPr lang="en-US" altLang="ko-KR" dirty="0"/>
              <a:t>, it/</a:t>
            </a:r>
            <a:r>
              <a:rPr lang="ko-KR" altLang="en-US" dirty="0"/>
              <a:t>가전</a:t>
            </a:r>
            <a:r>
              <a:rPr lang="en-US" altLang="ko-KR" dirty="0"/>
              <a:t>, </a:t>
            </a:r>
            <a:r>
              <a:rPr lang="ko-KR" altLang="en-US" dirty="0"/>
              <a:t>미용실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레스토랑</a:t>
            </a:r>
            <a:r>
              <a:rPr lang="en-US" altLang="ko-KR" dirty="0"/>
              <a:t>/</a:t>
            </a:r>
            <a:r>
              <a:rPr lang="ko-KR" altLang="en-US" dirty="0"/>
              <a:t>베이커리</a:t>
            </a:r>
            <a:r>
              <a:rPr lang="en-US" altLang="ko-KR" dirty="0"/>
              <a:t>, </a:t>
            </a:r>
            <a:r>
              <a:rPr lang="ko-KR" altLang="en-US" dirty="0"/>
              <a:t>로케이션</a:t>
            </a:r>
            <a:r>
              <a:rPr lang="en-US" altLang="ko-KR" dirty="0"/>
              <a:t>, 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판단 후 블로그 데이터를 </a:t>
            </a:r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ko-KR" altLang="en-US" dirty="0"/>
              <a:t>오픈소스를 이용하여 형태소로 분리</a:t>
            </a:r>
            <a:r>
              <a:rPr lang="en-US" altLang="ko-KR" dirty="0"/>
              <a:t>. </a:t>
            </a:r>
            <a:r>
              <a:rPr lang="ko-KR" altLang="en-US" dirty="0"/>
              <a:t>필요한 성분 </a:t>
            </a:r>
            <a:r>
              <a:rPr lang="en-US" altLang="ko-KR" dirty="0"/>
              <a:t>(</a:t>
            </a:r>
            <a:r>
              <a:rPr lang="ko-KR" altLang="en-US" dirty="0"/>
              <a:t>명사</a:t>
            </a:r>
            <a:r>
              <a:rPr lang="en-US" altLang="ko-KR" dirty="0"/>
              <a:t>, </a:t>
            </a:r>
            <a:r>
              <a:rPr lang="ko-KR" altLang="en-US" dirty="0"/>
              <a:t>동사</a:t>
            </a:r>
            <a:r>
              <a:rPr lang="en-US" altLang="ko-KR" dirty="0"/>
              <a:t>, </a:t>
            </a:r>
            <a:r>
              <a:rPr lang="ko-KR" altLang="en-US" dirty="0"/>
              <a:t>형용사 등등</a:t>
            </a:r>
            <a:r>
              <a:rPr lang="en-US" altLang="ko-KR" dirty="0"/>
              <a:t>)</a:t>
            </a:r>
            <a:r>
              <a:rPr lang="ko-KR" altLang="en-US" dirty="0"/>
              <a:t>만 가져와 해당 광고 카테고리와 연결된 학습 모델에 입력</a:t>
            </a:r>
            <a:r>
              <a:rPr lang="en-US" altLang="ko-KR" dirty="0"/>
              <a:t>, </a:t>
            </a:r>
            <a:r>
              <a:rPr lang="ko-KR" altLang="en-US" dirty="0"/>
              <a:t>연산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해당 모델로 연산하여 크롬 </a:t>
            </a:r>
            <a:r>
              <a:rPr lang="ko-KR" altLang="en-US" dirty="0" err="1"/>
              <a:t>익스텐션에</a:t>
            </a:r>
            <a:r>
              <a:rPr lang="ko-KR" altLang="en-US" dirty="0"/>
              <a:t> 광고 수치를 전달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크롬 </a:t>
            </a:r>
            <a:r>
              <a:rPr lang="ko-KR" altLang="en-US" dirty="0" err="1"/>
              <a:t>익스텐션에서</a:t>
            </a:r>
            <a:r>
              <a:rPr lang="ko-KR" altLang="en-US" dirty="0"/>
              <a:t> 광고수치를 팝업으로 띄워 사용자에게 알림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390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데이터셋과 모델학습 위한 블로그 본문 </a:t>
            </a:r>
            <a:r>
              <a:rPr lang="ko-KR" altLang="en-US" dirty="0" err="1"/>
              <a:t>크롤링파트</a:t>
            </a:r>
            <a:endParaRPr lang="en-US" altLang="ko-KR" dirty="0"/>
          </a:p>
          <a:p>
            <a:r>
              <a:rPr lang="ko-KR" altLang="en-US" dirty="0" err="1"/>
              <a:t>알고파트</a:t>
            </a:r>
            <a:endParaRPr lang="en-US" altLang="ko-KR" dirty="0"/>
          </a:p>
          <a:p>
            <a:r>
              <a:rPr lang="ko-KR" altLang="en-US" dirty="0"/>
              <a:t>인터페이스파트 </a:t>
            </a:r>
            <a:r>
              <a:rPr lang="en-US" altLang="ko-KR" dirty="0"/>
              <a:t>-&gt; </a:t>
            </a:r>
            <a:r>
              <a:rPr lang="ko-KR" altLang="en-US" dirty="0"/>
              <a:t>크롬 </a:t>
            </a:r>
            <a:r>
              <a:rPr lang="ko-KR" altLang="en-US" dirty="0" err="1"/>
              <a:t>익스텐션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36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확정된 알고리즘은 없으나 아래 알고리즘 아이디어 설명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블로그 </a:t>
            </a:r>
            <a:r>
              <a:rPr lang="ko-KR" altLang="en-US" dirty="0" err="1"/>
              <a:t>크롤링시</a:t>
            </a:r>
            <a:r>
              <a:rPr lang="ko-KR" altLang="en-US" dirty="0"/>
              <a:t> 블로그가 확정적으로 광고라는 </a:t>
            </a:r>
            <a:r>
              <a:rPr lang="en-US" altLang="ko-KR" dirty="0"/>
              <a:t>adv-signal</a:t>
            </a:r>
            <a:r>
              <a:rPr lang="ko-KR" altLang="en-US" dirty="0"/>
              <a:t>을 캐치함</a:t>
            </a:r>
            <a:r>
              <a:rPr lang="en-US" altLang="ko-KR" dirty="0"/>
              <a:t>. -&gt;</a:t>
            </a:r>
            <a:r>
              <a:rPr lang="ko-KR" altLang="en-US" dirty="0"/>
              <a:t>확정적으로 광고라고 판단</a:t>
            </a:r>
            <a:r>
              <a:rPr lang="en-US" altLang="ko-KR" dirty="0"/>
              <a:t>. Ex) </a:t>
            </a:r>
            <a:r>
              <a:rPr lang="ko-KR" altLang="en-US" dirty="0"/>
              <a:t>탱고미디어 블로그 원정대</a:t>
            </a:r>
            <a:r>
              <a:rPr lang="en-US" altLang="ko-KR" dirty="0"/>
              <a:t>, </a:t>
            </a:r>
            <a:r>
              <a:rPr lang="en-US" altLang="ko-KR" dirty="0" err="1"/>
              <a:t>Weble</a:t>
            </a:r>
            <a:r>
              <a:rPr lang="en-US" altLang="ko-KR" dirty="0"/>
              <a:t>-&gt; </a:t>
            </a:r>
            <a:r>
              <a:rPr lang="ko-KR" altLang="en-US" dirty="0" err="1"/>
              <a:t>후원받았다는</a:t>
            </a:r>
            <a:r>
              <a:rPr lang="ko-KR" altLang="en-US" dirty="0"/>
              <a:t> 이미지에 회사관련 </a:t>
            </a:r>
            <a:r>
              <a:rPr lang="en-US" altLang="ko-KR" dirty="0" err="1"/>
              <a:t>url</a:t>
            </a:r>
            <a:r>
              <a:rPr lang="ko-KR" altLang="en-US" dirty="0"/>
              <a:t>이</a:t>
            </a:r>
            <a:r>
              <a:rPr lang="en-US" altLang="ko-KR" dirty="0"/>
              <a:t> adv-signal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광고성 단어 사전 </a:t>
            </a:r>
            <a:r>
              <a:rPr lang="en-US" altLang="ko-KR" dirty="0"/>
              <a:t>-&gt; </a:t>
            </a:r>
            <a:r>
              <a:rPr lang="ko-KR" altLang="en-US" dirty="0"/>
              <a:t>광고에서 자주 쓰이는 단어를 모아 사전을 만들고 가중치를 부여하여 </a:t>
            </a:r>
            <a:r>
              <a:rPr lang="en-US" altLang="ko-KR" dirty="0"/>
              <a:t>‘</a:t>
            </a:r>
            <a:r>
              <a:rPr lang="ko-KR" altLang="en-US" dirty="0"/>
              <a:t>광고성 수치＇ 연산 시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광고성 패턴 학습</a:t>
            </a:r>
            <a:r>
              <a:rPr lang="en-US" altLang="ko-KR" dirty="0"/>
              <a:t>(</a:t>
            </a:r>
            <a:r>
              <a:rPr lang="ko-KR" altLang="en-US" dirty="0"/>
              <a:t>실험적 아이디어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광고는 한정된 자원에서 제품의 좋은 면모만을 </a:t>
            </a:r>
            <a:r>
              <a:rPr lang="ko-KR" altLang="en-US" dirty="0" err="1"/>
              <a:t>어필한다＇는</a:t>
            </a:r>
            <a:r>
              <a:rPr lang="ko-KR" altLang="en-US" dirty="0"/>
              <a:t> 생각으로 </a:t>
            </a:r>
            <a:r>
              <a:rPr lang="ko-KR" altLang="en-US" dirty="0" err="1"/>
              <a:t>광고글에는</a:t>
            </a:r>
            <a:r>
              <a:rPr lang="ko-KR" altLang="en-US" dirty="0"/>
              <a:t> 긍정적인 단어</a:t>
            </a:r>
            <a:r>
              <a:rPr lang="en-US" altLang="ko-KR" dirty="0"/>
              <a:t>/ </a:t>
            </a:r>
            <a:r>
              <a:rPr lang="ko-KR" altLang="en-US" dirty="0"/>
              <a:t>부정적인 단어의 도출 패턴이 있다고 가정하고 </a:t>
            </a:r>
            <a:r>
              <a:rPr lang="ko-KR" altLang="en-US" dirty="0" err="1"/>
              <a:t>머신러닝</a:t>
            </a:r>
            <a:r>
              <a:rPr lang="ko-KR" altLang="en-US" dirty="0"/>
              <a:t> 시키는 방법</a:t>
            </a:r>
            <a:r>
              <a:rPr lang="en-US" altLang="ko-KR" dirty="0"/>
              <a:t>. (</a:t>
            </a:r>
            <a:r>
              <a:rPr lang="ko-KR" altLang="en-US" dirty="0"/>
              <a:t>사용할 </a:t>
            </a:r>
            <a:r>
              <a:rPr lang="ko-KR" altLang="en-US" dirty="0" err="1"/>
              <a:t>긍부정어</a:t>
            </a:r>
            <a:r>
              <a:rPr lang="ko-KR" altLang="en-US" dirty="0"/>
              <a:t> 사전 논문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http://web.yonsei.ac.kr/dslab/Journal/sentiment%20dictionary.pdf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홈페이지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https://api.openhangul.com/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등등 </a:t>
            </a:r>
          </a:p>
          <a:p>
            <a:r>
              <a:rPr lang="ko-KR" altLang="en-US" dirty="0"/>
              <a:t>여러 알고리즘이 동시에 쓰일 가능성 또한 높음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0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염</a:t>
            </a:r>
            <a:r>
              <a:rPr lang="en-US" altLang="ko-KR" dirty="0"/>
              <a:t>: </a:t>
            </a:r>
            <a:r>
              <a:rPr lang="ko-KR" altLang="en-US" dirty="0"/>
              <a:t>모듈</a:t>
            </a:r>
            <a:r>
              <a:rPr lang="en-US" altLang="ko-KR" dirty="0"/>
              <a:t>&amp;</a:t>
            </a:r>
            <a:r>
              <a:rPr lang="ko-KR" altLang="en-US" dirty="0"/>
              <a:t>데이터셋</a:t>
            </a:r>
            <a:r>
              <a:rPr lang="en-US" altLang="ko-KR" dirty="0"/>
              <a:t>&amp;</a:t>
            </a:r>
            <a:r>
              <a:rPr lang="ko-KR" altLang="en-US" dirty="0"/>
              <a:t>알고</a:t>
            </a:r>
            <a:endParaRPr lang="en-US" altLang="ko-KR" dirty="0"/>
          </a:p>
          <a:p>
            <a:r>
              <a:rPr lang="ko-KR" altLang="en-US" dirty="0"/>
              <a:t>정</a:t>
            </a:r>
            <a:r>
              <a:rPr lang="en-US" altLang="ko-KR" dirty="0"/>
              <a:t>: </a:t>
            </a:r>
            <a:r>
              <a:rPr lang="ko-KR" altLang="en-US" dirty="0"/>
              <a:t>학습용 데이터 수집</a:t>
            </a:r>
            <a:r>
              <a:rPr lang="en-US" altLang="ko-KR" dirty="0"/>
              <a:t>&amp;</a:t>
            </a:r>
            <a:r>
              <a:rPr lang="ko-KR" altLang="en-US" dirty="0"/>
              <a:t>알고</a:t>
            </a:r>
            <a:endParaRPr lang="en-US" altLang="ko-KR" dirty="0"/>
          </a:p>
          <a:p>
            <a:r>
              <a:rPr lang="ko-KR" altLang="en-US" dirty="0"/>
              <a:t>최</a:t>
            </a:r>
            <a:r>
              <a:rPr lang="en-US" altLang="ko-KR" dirty="0"/>
              <a:t>: </a:t>
            </a:r>
            <a:r>
              <a:rPr lang="ko-KR" altLang="en-US" dirty="0"/>
              <a:t>알고</a:t>
            </a:r>
            <a:r>
              <a:rPr lang="en-US" altLang="ko-KR" dirty="0"/>
              <a:t>&amp;</a:t>
            </a:r>
            <a:r>
              <a:rPr lang="ko-KR" altLang="en-US" dirty="0" err="1"/>
              <a:t>크롬익스텐션구현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02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45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20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7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08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1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7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4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6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9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63908-78CE-40BC-987B-FFF6560E7C3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4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EFC23-17A9-450F-A1D7-CC029DD5C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9286" y="481264"/>
            <a:ext cx="3702251" cy="3907856"/>
          </a:xfrm>
        </p:spPr>
        <p:txBody>
          <a:bodyPr>
            <a:normAutofit/>
          </a:bodyPr>
          <a:lstStyle/>
          <a:p>
            <a:pPr algn="l"/>
            <a:r>
              <a:rPr lang="en-US" altLang="ko-KR"/>
              <a:t>Ad Blog Block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5D5F11-7C27-4525-A1F5-FCBF632AC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9285" y="4552748"/>
            <a:ext cx="3702253" cy="1848051"/>
          </a:xfrm>
        </p:spPr>
        <p:txBody>
          <a:bodyPr>
            <a:normAutofit/>
          </a:bodyPr>
          <a:lstStyle/>
          <a:p>
            <a:pPr algn="l"/>
            <a:r>
              <a:rPr lang="en-US" altLang="ko-KR"/>
              <a:t>The program against advertisement blogs</a:t>
            </a:r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D99C6D-7A48-4C44-8FC9-7D3B40F9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solidFill>
            <a:srgbClr val="3B5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4B3CE1-814B-492A-975F-8415D7438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0271" y="481264"/>
            <a:ext cx="2423160" cy="185787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E71A95-A7E8-4EE9-91DE-3D023CFC2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3CC56F-919C-43E5-A99C-E9F1FA90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90" y="642103"/>
            <a:ext cx="1536192" cy="15361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FAB0BE2-0B95-4CF4-9290-79BA27CE6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D5CF9-EB92-4D32-8230-FEA15F8F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" y="2662325"/>
            <a:ext cx="3566160" cy="356616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F664FF-A2DF-4E50-B145-B20B85E8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2503727"/>
            <a:ext cx="2412380" cy="3883357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0B239D-AE40-48F7-90BB-102E2390B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rgbClr val="3B5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04916E-E175-4AAB-B8C9-A4D8BCF1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Here Is ‘ABB’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82797-E9FA-44E1-9FBD-C7293FEA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Advertisement Blog Block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AF1E72-EBAE-46F7-B72D-4F9BCA4E3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95" y="4756797"/>
            <a:ext cx="1106409" cy="11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5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327BD-2E84-466D-B1AC-DD2FDC54EDB9}"/>
              </a:ext>
            </a:extLst>
          </p:cNvPr>
          <p:cNvSpPr txBox="1"/>
          <p:nvPr/>
        </p:nvSpPr>
        <p:spPr>
          <a:xfrm>
            <a:off x="4339771" y="522513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What is ABB?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E2E413-4FD2-4F85-8AE1-7EEF64A04E11}"/>
              </a:ext>
            </a:extLst>
          </p:cNvPr>
          <p:cNvGrpSpPr/>
          <p:nvPr/>
        </p:nvGrpSpPr>
        <p:grpSpPr>
          <a:xfrm>
            <a:off x="808240" y="1506111"/>
            <a:ext cx="5203371" cy="3845777"/>
            <a:chOff x="762000" y="2578100"/>
            <a:chExt cx="4457700" cy="216281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B9F3C5-086E-4AB2-B533-29C397952761}"/>
                </a:ext>
              </a:extLst>
            </p:cNvPr>
            <p:cNvSpPr/>
            <p:nvPr/>
          </p:nvSpPr>
          <p:spPr>
            <a:xfrm>
              <a:off x="762000" y="2578100"/>
              <a:ext cx="4457700" cy="2038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E1B3B6-F689-4C07-A7BF-D8AADEAE14D7}"/>
                </a:ext>
              </a:extLst>
            </p:cNvPr>
            <p:cNvSpPr/>
            <p:nvPr/>
          </p:nvSpPr>
          <p:spPr>
            <a:xfrm>
              <a:off x="762000" y="2730500"/>
              <a:ext cx="4448175" cy="1876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732103D-1773-4155-BF45-8442D646BEA4}"/>
                </a:ext>
              </a:extLst>
            </p:cNvPr>
            <p:cNvSpPr/>
            <p:nvPr/>
          </p:nvSpPr>
          <p:spPr>
            <a:xfrm>
              <a:off x="771525" y="3035935"/>
              <a:ext cx="4438650" cy="1704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" name="직사각형 6">
              <a:extLst>
                <a:ext uri="{FF2B5EF4-FFF2-40B4-BE49-F238E27FC236}">
                  <a16:creationId xmlns:a16="http://schemas.microsoft.com/office/drawing/2014/main" id="{570884DF-DE36-43EE-BEEF-14367FB3B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848" y="3453080"/>
              <a:ext cx="3075268" cy="1075950"/>
            </a:xfrm>
            <a:prstGeom prst="rect">
              <a:avLst/>
            </a:prstGeom>
            <a:solidFill>
              <a:srgbClr val="E2EFD9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Blog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list</a:t>
              </a:r>
              <a:endPara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7D900F8-D03D-4495-8112-872FC82345FB}"/>
                </a:ext>
              </a:extLst>
            </p:cNvPr>
            <p:cNvSpPr/>
            <p:nvPr/>
          </p:nvSpPr>
          <p:spPr>
            <a:xfrm>
              <a:off x="4686300" y="2740025"/>
              <a:ext cx="228600" cy="1714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14" name="Rectangle 7">
            <a:extLst>
              <a:ext uri="{FF2B5EF4-FFF2-40B4-BE49-F238E27FC236}">
                <a16:creationId xmlns:a16="http://schemas.microsoft.com/office/drawing/2014/main" id="{9D83C534-CB6F-4645-A2F7-28CACD678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32FF336-06D7-4AEC-8B13-FE508055F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7B94F-3193-48D9-A80C-FCEA40EA79A5}"/>
              </a:ext>
            </a:extLst>
          </p:cNvPr>
          <p:cNvSpPr txBox="1"/>
          <p:nvPr/>
        </p:nvSpPr>
        <p:spPr>
          <a:xfrm>
            <a:off x="6596997" y="3503970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Determining  how much the blog content is advertisement-like.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223F0B0-0A76-4B80-90E7-C96C3F21B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120" y="1341436"/>
            <a:ext cx="1647825" cy="2066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618F37-CD0A-42DC-8059-08DB6CC15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91" y="914400"/>
            <a:ext cx="954107" cy="9541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4605F5-A09D-4BF5-9549-D91505A0772E}"/>
              </a:ext>
            </a:extLst>
          </p:cNvPr>
          <p:cNvSpPr/>
          <p:nvPr/>
        </p:nvSpPr>
        <p:spPr>
          <a:xfrm>
            <a:off x="2037493" y="2450595"/>
            <a:ext cx="2874554" cy="314975"/>
          </a:xfrm>
          <a:prstGeom prst="rect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CD8D5C-664F-413B-B73D-98C7F60ADF01}"/>
              </a:ext>
            </a:extLst>
          </p:cNvPr>
          <p:cNvSpPr/>
          <p:nvPr/>
        </p:nvSpPr>
        <p:spPr>
          <a:xfrm>
            <a:off x="4922361" y="3058108"/>
            <a:ext cx="466624" cy="416246"/>
          </a:xfrm>
          <a:prstGeom prst="rect">
            <a:avLst/>
          </a:prstGeom>
          <a:solidFill>
            <a:srgbClr val="8BD3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521771-F422-402C-A196-51D7074A6D70}"/>
              </a:ext>
            </a:extLst>
          </p:cNvPr>
          <p:cNvSpPr/>
          <p:nvPr/>
        </p:nvSpPr>
        <p:spPr>
          <a:xfrm>
            <a:off x="4922361" y="3722249"/>
            <a:ext cx="466624" cy="416246"/>
          </a:xfrm>
          <a:prstGeom prst="rect">
            <a:avLst/>
          </a:prstGeom>
          <a:solidFill>
            <a:srgbClr val="FAB5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70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DEEF38-9CA9-4749-A15C-9DA275267157}"/>
              </a:ext>
            </a:extLst>
          </p:cNvPr>
          <p:cNvSpPr/>
          <p:nvPr/>
        </p:nvSpPr>
        <p:spPr>
          <a:xfrm>
            <a:off x="4922361" y="4409483"/>
            <a:ext cx="466624" cy="4162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6F8394-73B5-454A-95F8-C33F8D6AA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74" y="2486057"/>
            <a:ext cx="928048" cy="2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AEEB2-50C0-48CB-85CC-E400BB00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Program Flow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B7D2B-4E33-4343-AF2B-D1631C67E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0" y="1972584"/>
            <a:ext cx="1677534" cy="167753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CF5AD74-B4B7-4CA1-B385-E39DE1447410}"/>
              </a:ext>
            </a:extLst>
          </p:cNvPr>
          <p:cNvSpPr/>
          <p:nvPr/>
        </p:nvSpPr>
        <p:spPr>
          <a:xfrm>
            <a:off x="3250037" y="2455751"/>
            <a:ext cx="1103088" cy="711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041AA-B1C3-42DF-9CA8-3593B6E1FC54}"/>
              </a:ext>
            </a:extLst>
          </p:cNvPr>
          <p:cNvGrpSpPr/>
          <p:nvPr/>
        </p:nvGrpSpPr>
        <p:grpSpPr>
          <a:xfrm>
            <a:off x="5197418" y="1972584"/>
            <a:ext cx="1677534" cy="1677534"/>
            <a:chOff x="4418466" y="2357438"/>
            <a:chExt cx="1677534" cy="167753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B4FC3A-3302-4CF5-8DAB-0917295B1DC4}"/>
                </a:ext>
              </a:extLst>
            </p:cNvPr>
            <p:cNvSpPr/>
            <p:nvPr/>
          </p:nvSpPr>
          <p:spPr>
            <a:xfrm>
              <a:off x="4418466" y="2357438"/>
              <a:ext cx="1677534" cy="16775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3A70DB-B553-4E46-B2A4-6DE6BE99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466" y="2357438"/>
              <a:ext cx="1677534" cy="1677534"/>
            </a:xfrm>
            <a:prstGeom prst="rect">
              <a:avLst/>
            </a:prstGeom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1CD340B-0E9B-4E1B-B177-697548F82C23}"/>
              </a:ext>
            </a:extLst>
          </p:cNvPr>
          <p:cNvSpPr/>
          <p:nvPr/>
        </p:nvSpPr>
        <p:spPr>
          <a:xfrm>
            <a:off x="7779060" y="2455751"/>
            <a:ext cx="1103088" cy="711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DB76F7-C105-4E2E-A67F-F5F26F993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56" y="1972584"/>
            <a:ext cx="1677534" cy="1677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812E9-5249-44DE-87A5-C270547073F7}"/>
              </a:ext>
            </a:extLst>
          </p:cNvPr>
          <p:cNvSpPr txBox="1"/>
          <p:nvPr/>
        </p:nvSpPr>
        <p:spPr>
          <a:xfrm>
            <a:off x="3250037" y="1690689"/>
            <a:ext cx="11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Blog Address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13E47-783C-467D-81EE-7A21E56E7771}"/>
              </a:ext>
            </a:extLst>
          </p:cNvPr>
          <p:cNvSpPr txBox="1"/>
          <p:nvPr/>
        </p:nvSpPr>
        <p:spPr>
          <a:xfrm>
            <a:off x="7679569" y="1690688"/>
            <a:ext cx="131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Adv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Percentage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E85030B-932F-4DC9-9660-E95688444BA8}"/>
              </a:ext>
            </a:extLst>
          </p:cNvPr>
          <p:cNvCxnSpPr>
            <a:cxnSpLocks/>
          </p:cNvCxnSpPr>
          <p:nvPr/>
        </p:nvCxnSpPr>
        <p:spPr>
          <a:xfrm flipH="1">
            <a:off x="1291771" y="3809551"/>
            <a:ext cx="4804229" cy="1030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059746-4E9A-461E-AE19-A51F2BF661A4}"/>
              </a:ext>
            </a:extLst>
          </p:cNvPr>
          <p:cNvCxnSpPr>
            <a:cxnSpLocks/>
          </p:cNvCxnSpPr>
          <p:nvPr/>
        </p:nvCxnSpPr>
        <p:spPr>
          <a:xfrm>
            <a:off x="6096000" y="3795259"/>
            <a:ext cx="4905829" cy="1030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C562AC-8394-409D-A3C2-72758FE3B001}"/>
              </a:ext>
            </a:extLst>
          </p:cNvPr>
          <p:cNvSpPr/>
          <p:nvPr/>
        </p:nvSpPr>
        <p:spPr>
          <a:xfrm>
            <a:off x="2962814" y="4631092"/>
            <a:ext cx="1677534" cy="16775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0ACE78-F86E-4A08-A4B5-D97D5F2DFE6D}"/>
              </a:ext>
            </a:extLst>
          </p:cNvPr>
          <p:cNvSpPr/>
          <p:nvPr/>
        </p:nvSpPr>
        <p:spPr>
          <a:xfrm>
            <a:off x="7567187" y="4625191"/>
            <a:ext cx="1677534" cy="16775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D05A04-9535-4FFD-AE8B-019A07E86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79" y="4639482"/>
            <a:ext cx="1708604" cy="16632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476160-73D8-4BB4-B462-E8C98DDA9D41}"/>
              </a:ext>
            </a:extLst>
          </p:cNvPr>
          <p:cNvSpPr txBox="1"/>
          <p:nvPr/>
        </p:nvSpPr>
        <p:spPr>
          <a:xfrm>
            <a:off x="3250037" y="5279292"/>
            <a:ext cx="110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Category</a:t>
            </a:r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65E09EF-6715-474B-90C6-25C8B736E767}"/>
              </a:ext>
            </a:extLst>
          </p:cNvPr>
          <p:cNvSpPr/>
          <p:nvPr/>
        </p:nvSpPr>
        <p:spPr>
          <a:xfrm>
            <a:off x="5559991" y="5179063"/>
            <a:ext cx="1103088" cy="711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D74DF41-422D-4127-AAB7-0705109A5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85" y="4625189"/>
            <a:ext cx="1677535" cy="16775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894887-8171-4392-966C-7338BC47C35D}"/>
              </a:ext>
            </a:extLst>
          </p:cNvPr>
          <p:cNvSpPr txBox="1"/>
          <p:nvPr/>
        </p:nvSpPr>
        <p:spPr>
          <a:xfrm>
            <a:off x="7738294" y="5890263"/>
            <a:ext cx="133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Algorithms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0804C3-93A4-4BEC-9922-9DFD3C61E3EB}"/>
              </a:ext>
            </a:extLst>
          </p:cNvPr>
          <p:cNvGrpSpPr/>
          <p:nvPr/>
        </p:nvGrpSpPr>
        <p:grpSpPr>
          <a:xfrm>
            <a:off x="9544560" y="1972584"/>
            <a:ext cx="1989551" cy="1701770"/>
            <a:chOff x="762000" y="2578100"/>
            <a:chExt cx="4457700" cy="216281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B4FC69F-8581-47DD-96B8-DAF642B09029}"/>
                </a:ext>
              </a:extLst>
            </p:cNvPr>
            <p:cNvSpPr/>
            <p:nvPr/>
          </p:nvSpPr>
          <p:spPr>
            <a:xfrm>
              <a:off x="762000" y="2578100"/>
              <a:ext cx="4457700" cy="2038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D81655D-1BC0-4045-99AF-F45C71EB1F42}"/>
                </a:ext>
              </a:extLst>
            </p:cNvPr>
            <p:cNvSpPr/>
            <p:nvPr/>
          </p:nvSpPr>
          <p:spPr>
            <a:xfrm>
              <a:off x="762000" y="2730500"/>
              <a:ext cx="4448175" cy="1876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B75993-D726-4EA3-AD61-303C81E465DE}"/>
                </a:ext>
              </a:extLst>
            </p:cNvPr>
            <p:cNvSpPr/>
            <p:nvPr/>
          </p:nvSpPr>
          <p:spPr>
            <a:xfrm>
              <a:off x="771525" y="3035935"/>
              <a:ext cx="4438650" cy="1704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2" name="직사각형 6">
              <a:extLst>
                <a:ext uri="{FF2B5EF4-FFF2-40B4-BE49-F238E27FC236}">
                  <a16:creationId xmlns:a16="http://schemas.microsoft.com/office/drawing/2014/main" id="{FCB7C3B3-5AA6-4A99-90FD-22A95DE52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848" y="3453080"/>
              <a:ext cx="3075268" cy="1075950"/>
            </a:xfrm>
            <a:prstGeom prst="rect">
              <a:avLst/>
            </a:prstGeom>
            <a:solidFill>
              <a:srgbClr val="E2EFD9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Blog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list</a:t>
              </a:r>
              <a:endPara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40B9ABA-BCE8-4ED4-B08A-63FB4FB80031}"/>
                </a:ext>
              </a:extLst>
            </p:cNvPr>
            <p:cNvSpPr/>
            <p:nvPr/>
          </p:nvSpPr>
          <p:spPr>
            <a:xfrm>
              <a:off x="4686300" y="2740025"/>
              <a:ext cx="228600" cy="1714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8373B25-B947-48B0-9F2B-0AAECB588485}"/>
              </a:ext>
            </a:extLst>
          </p:cNvPr>
          <p:cNvGrpSpPr/>
          <p:nvPr/>
        </p:nvGrpSpPr>
        <p:grpSpPr>
          <a:xfrm>
            <a:off x="657889" y="1975462"/>
            <a:ext cx="1989551" cy="1701770"/>
            <a:chOff x="762000" y="2578100"/>
            <a:chExt cx="4457700" cy="21628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41014A9-A088-4074-ACD3-B18577E51015}"/>
                </a:ext>
              </a:extLst>
            </p:cNvPr>
            <p:cNvSpPr/>
            <p:nvPr/>
          </p:nvSpPr>
          <p:spPr>
            <a:xfrm>
              <a:off x="762000" y="2578100"/>
              <a:ext cx="4457700" cy="2038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63B5786-E17B-4CA7-8AA2-433799F1A97B}"/>
                </a:ext>
              </a:extLst>
            </p:cNvPr>
            <p:cNvSpPr/>
            <p:nvPr/>
          </p:nvSpPr>
          <p:spPr>
            <a:xfrm>
              <a:off x="762000" y="2730500"/>
              <a:ext cx="4448175" cy="1876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0BD0D7-3805-439C-8F77-E0F627E63999}"/>
                </a:ext>
              </a:extLst>
            </p:cNvPr>
            <p:cNvSpPr/>
            <p:nvPr/>
          </p:nvSpPr>
          <p:spPr>
            <a:xfrm>
              <a:off x="771525" y="3035936"/>
              <a:ext cx="4438651" cy="1704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1" name="직사각형 6">
              <a:extLst>
                <a:ext uri="{FF2B5EF4-FFF2-40B4-BE49-F238E27FC236}">
                  <a16:creationId xmlns:a16="http://schemas.microsoft.com/office/drawing/2014/main" id="{97C37B52-A857-41DC-83C6-D458C88D6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848" y="3453080"/>
              <a:ext cx="3075268" cy="1075950"/>
            </a:xfrm>
            <a:prstGeom prst="rect">
              <a:avLst/>
            </a:prstGeom>
            <a:solidFill>
              <a:srgbClr val="E2EFD9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Blog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list</a:t>
              </a:r>
              <a:endPara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9200667-CCF2-4387-B9F3-C72ECB08995D}"/>
                </a:ext>
              </a:extLst>
            </p:cNvPr>
            <p:cNvSpPr/>
            <p:nvPr/>
          </p:nvSpPr>
          <p:spPr>
            <a:xfrm>
              <a:off x="4686300" y="2740025"/>
              <a:ext cx="228600" cy="1714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716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0B3C0-8640-4837-B1E2-6C88B8CC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ABB components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1DFC86B-7A59-4F38-B78A-B38C3A6CC6BA}"/>
              </a:ext>
            </a:extLst>
          </p:cNvPr>
          <p:cNvSpPr/>
          <p:nvPr/>
        </p:nvSpPr>
        <p:spPr>
          <a:xfrm>
            <a:off x="4753429" y="3778703"/>
            <a:ext cx="2786743" cy="2714172"/>
          </a:xfrm>
          <a:prstGeom prst="ellipse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Algorithm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69D7DD0-9B5E-4367-8A5F-C863C4B4845A}"/>
              </a:ext>
            </a:extLst>
          </p:cNvPr>
          <p:cNvSpPr/>
          <p:nvPr/>
        </p:nvSpPr>
        <p:spPr>
          <a:xfrm>
            <a:off x="1589315" y="1627528"/>
            <a:ext cx="2786743" cy="2714172"/>
          </a:xfrm>
          <a:prstGeom prst="ellipse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Web</a:t>
            </a: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Crawling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AE1A04-E102-4106-A5A1-9E5968D3CF3B}"/>
              </a:ext>
            </a:extLst>
          </p:cNvPr>
          <p:cNvSpPr/>
          <p:nvPr/>
        </p:nvSpPr>
        <p:spPr>
          <a:xfrm>
            <a:off x="7917543" y="1564368"/>
            <a:ext cx="2786743" cy="2714172"/>
          </a:xfrm>
          <a:prstGeom prst="ellipse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Chrome</a:t>
            </a: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Extension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69A094-E9BF-4134-AD5C-91FF512F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36" y="4278540"/>
            <a:ext cx="1508327" cy="9819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E99EB0-0881-4824-AC54-EB17AAFAC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96" y="1829822"/>
            <a:ext cx="1726236" cy="1154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7268BB-7A79-4926-A706-D6D26BBB1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45" y="1735026"/>
            <a:ext cx="1110282" cy="11386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2F2F31-F1CA-453A-BCA4-222764BE68FC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376058" y="2921454"/>
            <a:ext cx="3541485" cy="6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3673B3-9725-4FCD-AE79-4B92AB8D2201}"/>
              </a:ext>
            </a:extLst>
          </p:cNvPr>
          <p:cNvCxnSpPr>
            <a:cxnSpLocks/>
            <a:stCxn id="5" idx="5"/>
            <a:endCxn id="4" idx="2"/>
          </p:cNvCxnSpPr>
          <p:nvPr/>
        </p:nvCxnSpPr>
        <p:spPr>
          <a:xfrm>
            <a:off x="3967949" y="3944219"/>
            <a:ext cx="785480" cy="1191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E881CC-522E-4C5D-A8C5-B4D5679ABAAB}"/>
              </a:ext>
            </a:extLst>
          </p:cNvPr>
          <p:cNvCxnSpPr>
            <a:cxnSpLocks/>
            <a:stCxn id="6" idx="3"/>
            <a:endCxn id="4" idx="6"/>
          </p:cNvCxnSpPr>
          <p:nvPr/>
        </p:nvCxnSpPr>
        <p:spPr>
          <a:xfrm flipH="1">
            <a:off x="7540172" y="3881059"/>
            <a:ext cx="785480" cy="1254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7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5D56D-C36B-4BDC-8768-4EF87142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Algorithm Ideas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E0D207-6926-426A-99D0-C664AB325AED}"/>
              </a:ext>
            </a:extLst>
          </p:cNvPr>
          <p:cNvSpPr/>
          <p:nvPr/>
        </p:nvSpPr>
        <p:spPr>
          <a:xfrm>
            <a:off x="957943" y="1690689"/>
            <a:ext cx="2554514" cy="3882798"/>
          </a:xfrm>
          <a:prstGeom prst="rect">
            <a:avLst/>
          </a:prstGeom>
          <a:pattFill prst="ltUpDiag">
            <a:fgClr>
              <a:schemeClr val="bg2"/>
            </a:fgClr>
            <a:bgClr>
              <a:schemeClr val="bg1"/>
            </a:bgClr>
          </a:patt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Adv-Signal Catching</a:t>
            </a:r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414B1E-F854-4341-9B15-BC1349D1E8BE}"/>
              </a:ext>
            </a:extLst>
          </p:cNvPr>
          <p:cNvSpPr/>
          <p:nvPr/>
        </p:nvSpPr>
        <p:spPr>
          <a:xfrm>
            <a:off x="4455886" y="1690688"/>
            <a:ext cx="2554514" cy="3882798"/>
          </a:xfrm>
          <a:prstGeom prst="rect">
            <a:avLst/>
          </a:prstGeom>
          <a:pattFill prst="ltUpDiag">
            <a:fgClr>
              <a:schemeClr val="bg2"/>
            </a:fgClr>
            <a:bgClr>
              <a:schemeClr val="bg1"/>
            </a:bgClr>
          </a:patt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Adv Word Dictionary</a:t>
            </a: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943E2-7728-4999-A22B-860DC45C3051}"/>
              </a:ext>
            </a:extLst>
          </p:cNvPr>
          <p:cNvSpPr/>
          <p:nvPr/>
        </p:nvSpPr>
        <p:spPr>
          <a:xfrm>
            <a:off x="7953829" y="1690689"/>
            <a:ext cx="2554514" cy="3882798"/>
          </a:xfrm>
          <a:prstGeom prst="rect">
            <a:avLst/>
          </a:prstGeom>
          <a:pattFill prst="ltUpDiag">
            <a:fgClr>
              <a:schemeClr val="bg2"/>
            </a:fgClr>
            <a:bgClr>
              <a:schemeClr val="bg1"/>
            </a:bgClr>
          </a:patt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Pattern</a:t>
            </a:r>
          </a:p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Machine Learning</a:t>
            </a: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4721E-E1E4-4E5F-9C5E-96883BFFE89A}"/>
              </a:ext>
            </a:extLst>
          </p:cNvPr>
          <p:cNvSpPr txBox="1"/>
          <p:nvPr/>
        </p:nvSpPr>
        <p:spPr>
          <a:xfrm>
            <a:off x="8556171" y="5903893"/>
            <a:ext cx="3635829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More idea and experiments needed…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6670A1-12D1-4781-AAE8-F5615E1A7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3" y="4064001"/>
            <a:ext cx="2452914" cy="9301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3B07CE-84F2-47CA-AB60-68E60F6D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99" y="3429000"/>
            <a:ext cx="2132888" cy="19662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D9AD21-C0EA-4016-B36C-E2D2DD786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3907302"/>
            <a:ext cx="2104571" cy="14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2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FE6888-C6C3-43C6-95FC-F973E432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Schedule</a:t>
            </a:r>
            <a:endParaRPr lang="ko-KR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267E8B62-9260-4F84-893C-91715EA02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38" y="319314"/>
            <a:ext cx="6360448" cy="63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4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846DC9-C4AD-4C16-82E8-87966288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>
                <a:solidFill>
                  <a:srgbClr val="FFFFFF"/>
                </a:solidFill>
              </a:rPr>
              <a:t>Summary</a:t>
            </a:r>
            <a:endParaRPr lang="ko-KR" alt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ADFAA6F6-B4F7-49BC-8600-6E809DB6C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46097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E2BFC94-5FA5-4FC0-A6BE-AE72E1C171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26" y="936256"/>
            <a:ext cx="1106409" cy="11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86C549-0C1C-4CB1-B1B0-2DAA6769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altLang="ko-KR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Oval 15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349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2272D5-D634-45BD-AF0D-14398DBB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3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7F821A-9EB8-492F-B097-33991614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rgbClr val="FFFFFF"/>
                </a:solidFill>
              </a:rPr>
              <a:t>Index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AC8BCCC-0F57-4EF3-8EBB-B1A6356A7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019599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88B747A-8571-4245-82DB-8DBB601033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26" y="905970"/>
            <a:ext cx="1106409" cy="11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295FD4-FAE2-4D43-832C-61562D2C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CFEFEE9-7B3C-4AA4-95C9-97612533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7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49EA7B9-31C8-4C84-B63F-5B6CAEF37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" r="4166" b="-2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B6275A-9677-444C-B6B4-7CBFA370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5" r="2" b="2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7D5736-82D0-464F-B85D-52DB213FC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65" b="1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377CD8-E60F-4081-B835-27186744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768" y="4386333"/>
            <a:ext cx="6594832" cy="11606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latinLnBrk="0">
              <a:lnSpc>
                <a:spcPct val="200000"/>
              </a:lnSpc>
            </a:pPr>
            <a:r>
              <a:rPr lang="en-US" altLang="ko-KR" sz="2700" b="1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Internet is an ocean of information.</a:t>
            </a:r>
            <a:br>
              <a:rPr lang="en-US" altLang="ko-KR" sz="2700" b="1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700" b="1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we get useful information from blogs</a:t>
            </a:r>
            <a:br>
              <a:rPr lang="en-US" altLang="ko-KR" sz="25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5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37A63FCD-48B3-41FC-A004-BD6140BCDD07}"/>
              </a:ext>
            </a:extLst>
          </p:cNvPr>
          <p:cNvSpPr txBox="1">
            <a:spLocks/>
          </p:cNvSpPr>
          <p:nvPr/>
        </p:nvSpPr>
        <p:spPr>
          <a:xfrm>
            <a:off x="2703887" y="201557"/>
            <a:ext cx="6784223" cy="58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endParaRPr lang="en-US" altLang="ko-KR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11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5096C4-D332-4847-A7F8-D78BC622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people who abuse the pure purpose of blogs</a:t>
            </a:r>
          </a:p>
        </p:txBody>
      </p:sp>
    </p:spTree>
    <p:extLst>
      <p:ext uri="{BB962C8B-B14F-4D97-AF65-F5344CB8AC3E}">
        <p14:creationId xmlns:p14="http://schemas.microsoft.com/office/powerpoint/2010/main" val="1783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2CE3C2-AC92-42FF-A66C-09054270018E}"/>
              </a:ext>
            </a:extLst>
          </p:cNvPr>
          <p:cNvSpPr txBox="1"/>
          <p:nvPr/>
        </p:nvSpPr>
        <p:spPr>
          <a:xfrm>
            <a:off x="1857829" y="3106057"/>
            <a:ext cx="3628571" cy="211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B9F62A-A8BC-4393-9513-5452460C639D}"/>
              </a:ext>
            </a:extLst>
          </p:cNvPr>
          <p:cNvSpPr/>
          <p:nvPr/>
        </p:nvSpPr>
        <p:spPr>
          <a:xfrm>
            <a:off x="1480457" y="1640114"/>
            <a:ext cx="3628571" cy="358502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4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4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4000" dirty="0">
                <a:solidFill>
                  <a:schemeClr val="accent1">
                    <a:lumMod val="50000"/>
                  </a:schemeClr>
                </a:solidFill>
              </a:rPr>
              <a:t>Advertising</a:t>
            </a:r>
          </a:p>
          <a:p>
            <a:pPr algn="ctr"/>
            <a:r>
              <a:rPr lang="en-US" altLang="ko-KR" sz="4000" dirty="0">
                <a:solidFill>
                  <a:schemeClr val="accent1">
                    <a:lumMod val="50000"/>
                  </a:schemeClr>
                </a:solidFill>
              </a:rPr>
              <a:t>Blogs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EC98C2-DEDF-4042-96B4-B5EF81157FE9}"/>
              </a:ext>
            </a:extLst>
          </p:cNvPr>
          <p:cNvSpPr/>
          <p:nvPr/>
        </p:nvSpPr>
        <p:spPr>
          <a:xfrm>
            <a:off x="7082974" y="1614714"/>
            <a:ext cx="3628571" cy="35850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Distorted</a:t>
            </a:r>
          </a:p>
          <a:p>
            <a:pPr algn="ctr"/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Information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7C31A3-F099-4C6F-A6E8-98FBD5DC16C3}"/>
              </a:ext>
            </a:extLst>
          </p:cNvPr>
          <p:cNvSpPr/>
          <p:nvPr/>
        </p:nvSpPr>
        <p:spPr>
          <a:xfrm>
            <a:off x="5602514" y="3106057"/>
            <a:ext cx="1103088" cy="711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DE0D551-7EA5-4F1A-A64C-83B8B4D3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41" y="2140855"/>
            <a:ext cx="1676402" cy="16764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20E8DC-7157-4C4B-96E6-FA37C7E10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67" y="2140855"/>
            <a:ext cx="1592784" cy="15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7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4DE604-EFE8-4FB6-8963-1CD24F10B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6" y="643467"/>
            <a:ext cx="4958248" cy="5571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A552BA-1E8A-4F21-AB90-300382E49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094052"/>
            <a:ext cx="5291667" cy="46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3F98B7-64A5-4FD4-AAF9-8933FDFC2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40" y="1755573"/>
            <a:ext cx="6558514" cy="46241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BF8AEF-6D89-4D4E-9159-2AB6027A7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9" y="3286255"/>
            <a:ext cx="4299790" cy="156274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3C5215-FABE-43D0-89CD-F579DFE5A611}"/>
              </a:ext>
            </a:extLst>
          </p:cNvPr>
          <p:cNvSpPr/>
          <p:nvPr/>
        </p:nvSpPr>
        <p:spPr>
          <a:xfrm>
            <a:off x="4441369" y="3712028"/>
            <a:ext cx="1103088" cy="71120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EF699-0D06-4F99-96D9-6AF85238DAFA}"/>
              </a:ext>
            </a:extLst>
          </p:cNvPr>
          <p:cNvSpPr txBox="1"/>
          <p:nvPr/>
        </p:nvSpPr>
        <p:spPr>
          <a:xfrm>
            <a:off x="4119400" y="393807"/>
            <a:ext cx="39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CAN WE BELIEVE IT?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2025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ACC467-2EC1-4EE6-A11F-C9F45C0E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76" y="3732462"/>
            <a:ext cx="5781174" cy="289058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26F00B-C792-4685-9EFE-5671BE675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447784"/>
            <a:ext cx="6102350" cy="289058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0ABB39-19A5-4AEC-B586-9AB7F37AAB18}"/>
              </a:ext>
            </a:extLst>
          </p:cNvPr>
          <p:cNvSpPr txBox="1"/>
          <p:nvPr/>
        </p:nvSpPr>
        <p:spPr>
          <a:xfrm>
            <a:off x="6738620" y="757042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정보의 바다</a:t>
            </a:r>
            <a:r>
              <a:rPr lang="en-US" altLang="ko-KR" sz="5400" dirty="0">
                <a:solidFill>
                  <a:schemeClr val="bg1"/>
                </a:solidFill>
              </a:rPr>
              <a:t>?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1D617-B99A-4CEC-94EF-F43EB7E260B7}"/>
              </a:ext>
            </a:extLst>
          </p:cNvPr>
          <p:cNvSpPr txBox="1"/>
          <p:nvPr/>
        </p:nvSpPr>
        <p:spPr>
          <a:xfrm>
            <a:off x="1964623" y="5532120"/>
            <a:ext cx="3956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쓰레기의 바다</a:t>
            </a:r>
            <a:r>
              <a:rPr lang="en-US" altLang="ko-KR" sz="4400" dirty="0">
                <a:solidFill>
                  <a:schemeClr val="bg1"/>
                </a:solidFill>
              </a:rPr>
              <a:t>?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0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539</Words>
  <Application>Microsoft Office PowerPoint</Application>
  <PresentationFormat>와이드스크린</PresentationFormat>
  <Paragraphs>126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Office Theme</vt:lpstr>
      <vt:lpstr>Ad Blog Block</vt:lpstr>
      <vt:lpstr>Index</vt:lpstr>
      <vt:lpstr>INTRO</vt:lpstr>
      <vt:lpstr>The Internet is an ocean of information. And we get useful information from blogs  </vt:lpstr>
      <vt:lpstr>There are people who abuse the pure purpose of blogs</vt:lpstr>
      <vt:lpstr>PowerPoint 프레젠테이션</vt:lpstr>
      <vt:lpstr>PowerPoint 프레젠테이션</vt:lpstr>
      <vt:lpstr>PowerPoint 프레젠테이션</vt:lpstr>
      <vt:lpstr>PowerPoint 프레젠테이션</vt:lpstr>
      <vt:lpstr>So Here Is ‘ABB’</vt:lpstr>
      <vt:lpstr>PowerPoint 프레젠테이션</vt:lpstr>
      <vt:lpstr>Program Flow</vt:lpstr>
      <vt:lpstr>ABB components</vt:lpstr>
      <vt:lpstr>Algorithm Ideas</vt:lpstr>
      <vt:lpstr>Schedule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Blog Block</dc:title>
  <dc:creator>? ??</dc:creator>
  <cp:lastModifiedBy>Yeom Seoung Yun</cp:lastModifiedBy>
  <cp:revision>4</cp:revision>
  <dcterms:created xsi:type="dcterms:W3CDTF">2019-09-17T13:20:14Z</dcterms:created>
  <dcterms:modified xsi:type="dcterms:W3CDTF">2019-10-07T09:38:31Z</dcterms:modified>
</cp:coreProperties>
</file>